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797675" cy="987425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66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043594-072E-4FDE-9A6D-4F04EC4DE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5EA7E9B-3701-47D3-9CFA-BB5F3A979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8BD8761-15BF-4F4C-8015-5CC98D37E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9B4-8327-43C1-93DD-88F996ABE260}" type="datetimeFigureOut">
              <a:rPr lang="hr-HR" smtClean="0"/>
              <a:t>16.1.2021.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ACE2710-B84A-4270-A513-AB6EAB808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3286D31-F418-4724-B9E2-8621467DD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DAE-8030-4131-8730-A7400BB635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464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F17152-E620-456D-B4A4-70DCE6C7F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155116C-89D8-494E-B0B9-7F23F2829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D3F9BC0-050D-4824-9234-5C3EC15EF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9B4-8327-43C1-93DD-88F996ABE260}" type="datetimeFigureOut">
              <a:rPr lang="hr-HR" smtClean="0"/>
              <a:t>16.1.2021.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9B20BB5-AC6A-46E7-A519-347AF7EC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38A00A1-6A8D-43B5-B018-B212B0176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DAE-8030-4131-8730-A7400BB635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54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38BFF56C-E846-4838-AF0D-5D01B2072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69967DE-C295-40D4-92FC-10BB98FAD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6179640-5E91-46ED-91FB-43BB83EA8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9B4-8327-43C1-93DD-88F996ABE260}" type="datetimeFigureOut">
              <a:rPr lang="hr-HR" smtClean="0"/>
              <a:t>16.1.2021.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D69BB12-EA30-4707-9CFB-FBD1D81B0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540F84A-2F44-4692-903C-BC6F35C78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DAE-8030-4131-8730-A7400BB635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532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AF56EA-3DE8-4E54-A5ED-1D7F9D069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FB0FDD4-D24D-4E8A-93F8-9833C1B4C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494678F-49D6-44D9-91F8-1DBF56776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9B4-8327-43C1-93DD-88F996ABE260}" type="datetimeFigureOut">
              <a:rPr lang="hr-HR" smtClean="0"/>
              <a:t>16.1.2021.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BB099C0-10AC-46DE-9C16-83DAF94BE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85AD4FA-B961-494F-8A94-59C28E572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DAE-8030-4131-8730-A7400BB635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977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F75405-2076-49D7-B5E4-007C57F6E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E687094-4B03-43B5-8868-1A9472727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AB29BD-4B1A-4D61-B7AC-2DD4637E3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9B4-8327-43C1-93DD-88F996ABE260}" type="datetimeFigureOut">
              <a:rPr lang="hr-HR" smtClean="0"/>
              <a:t>16.1.2021.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D418E03-B027-435B-A29E-90378C7E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0F3DDFA-098A-4BB7-B05C-A73DBEF0B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DAE-8030-4131-8730-A7400BB635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338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51B60D-05DC-4C26-A053-99A567326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6918BD0-8E50-4D43-AB6B-F680DEFAA2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4B68803-66E9-4891-A716-974087B14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3F53F31-6AD5-4ABA-98DF-B09BC332F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9B4-8327-43C1-93DD-88F996ABE260}" type="datetimeFigureOut">
              <a:rPr lang="hr-HR" smtClean="0"/>
              <a:t>16.1.2021.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0BB2F6E-9C93-4A54-AAF9-D51B15A54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D25895B-4A2C-4100-A93B-5AF3E1991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DAE-8030-4131-8730-A7400BB635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237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3A07E3-2BBD-4D69-B5E5-9D1F109ED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260D43-618F-4520-BEEF-538C42A69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D648697-1821-4FED-9310-CF5656DFF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4B54726-D5C3-4E6A-B44B-BA33909A85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6B6B046-762A-4E52-90FF-5C698A98F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546E1F93-E501-4F92-A87A-AB114625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9B4-8327-43C1-93DD-88F996ABE260}" type="datetimeFigureOut">
              <a:rPr lang="hr-HR" smtClean="0"/>
              <a:t>16.1.2021.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C19462D-5292-418D-B9C9-9224C02E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66FEE5D4-FD69-4E0E-8684-43EA41C3B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DAE-8030-4131-8730-A7400BB635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070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F0E65D-9091-475A-B97E-F5F55301F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7172B04-0492-4071-8169-949F95862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9B4-8327-43C1-93DD-88F996ABE260}" type="datetimeFigureOut">
              <a:rPr lang="hr-HR" smtClean="0"/>
              <a:t>16.1.2021.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6BB0A06-8D37-4772-A9E5-E0A0604B1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2BB6879-8FDB-475C-8FCC-1FE489A4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DAE-8030-4131-8730-A7400BB635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874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CB0024E7-4AC3-4385-B00F-0DD87775C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9B4-8327-43C1-93DD-88F996ABE260}" type="datetimeFigureOut">
              <a:rPr lang="hr-HR" smtClean="0"/>
              <a:t>16.1.2021.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9B5586C8-D71A-4320-8FA7-0726653AE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0CC538C-5CB6-477C-9130-0BFB6EBB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DAE-8030-4131-8730-A7400BB635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17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F76814-B74B-42F1-A125-A43863B99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A2146A1-4FD5-429F-9A24-F8498AE64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3701E16-8022-4B65-8229-0C66E61F1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AED5F8A-4A81-4F0C-984C-22CC9A3A2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9B4-8327-43C1-93DD-88F996ABE260}" type="datetimeFigureOut">
              <a:rPr lang="hr-HR" smtClean="0"/>
              <a:t>16.1.2021.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E4EC8C9-FC55-4355-B451-8B770DB4C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3C2E32F-4CBF-467B-8703-14EE8F01B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DAE-8030-4131-8730-A7400BB635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790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3408D8-341D-4FCA-B9B2-F52186AEB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ACBD3D9-69B4-4DC2-ADE9-8AB3F8703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ED603A7-128B-48AF-855C-B4D50A322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0F6F739-5A07-45FA-A29C-615F89764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9B4-8327-43C1-93DD-88F996ABE260}" type="datetimeFigureOut">
              <a:rPr lang="hr-HR" smtClean="0"/>
              <a:t>16.1.2021.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045721A-3E0F-4A54-90A7-42B051B11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B7D6E9A-135B-4E1D-9ABB-80D47E7AD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DAE-8030-4131-8730-A7400BB635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840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232DD1E-C2AE-4D62-AF46-6C1980A7F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0453C50-AC61-403F-AAC0-9CD25F108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1510D75-D14A-4BC6-95AC-C70F3D0408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B09B4-8327-43C1-93DD-88F996ABE260}" type="datetimeFigureOut">
              <a:rPr lang="hr-HR" smtClean="0"/>
              <a:t>16.1.2021.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7EE648C-ADDA-493C-A213-1883133AB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DD480A4-2580-4544-BB7E-9CD8310C9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97DAE-8030-4131-8730-A7400BB635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373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karta&#10;&#10;Opis je automatski generiran">
            <a:extLst>
              <a:ext uri="{FF2B5EF4-FFF2-40B4-BE49-F238E27FC236}">
                <a16:creationId xmlns:a16="http://schemas.microsoft.com/office/drawing/2014/main" id="{6BDFE30D-D9C5-467F-A269-D89EE7523E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362" r="8938" b="11969"/>
          <a:stretch/>
        </p:blipFill>
        <p:spPr>
          <a:xfrm>
            <a:off x="-1" y="-9990"/>
            <a:ext cx="12192001" cy="6867989"/>
          </a:xfrm>
          <a:prstGeom prst="rect">
            <a:avLst/>
          </a:prstGeom>
        </p:spPr>
      </p:pic>
      <p:sp>
        <p:nvSpPr>
          <p:cNvPr id="8" name="Elipsa 7">
            <a:extLst>
              <a:ext uri="{FF2B5EF4-FFF2-40B4-BE49-F238E27FC236}">
                <a16:creationId xmlns:a16="http://schemas.microsoft.com/office/drawing/2014/main" id="{31E38927-1156-4B29-A73A-E9D74D283CF1}"/>
              </a:ext>
            </a:extLst>
          </p:cNvPr>
          <p:cNvSpPr/>
          <p:nvPr/>
        </p:nvSpPr>
        <p:spPr>
          <a:xfrm>
            <a:off x="6617462" y="5686552"/>
            <a:ext cx="329184" cy="256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166CAAAB-CD35-471C-A5EC-262CEFE75E67}"/>
              </a:ext>
            </a:extLst>
          </p:cNvPr>
          <p:cNvSpPr txBox="1"/>
          <p:nvPr/>
        </p:nvSpPr>
        <p:spPr>
          <a:xfrm>
            <a:off x="7035292" y="5298162"/>
            <a:ext cx="2575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POČETNO STAJALIŠTE UZ </a:t>
            </a:r>
          </a:p>
          <a:p>
            <a:r>
              <a:rPr lang="hr-HR" sz="1600" b="1" dirty="0">
                <a:solidFill>
                  <a:schemeClr val="bg1"/>
                </a:solidFill>
              </a:rPr>
              <a:t>OŠ ANTUNA AUGUSTINČIĆA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31F8FF81-209C-4F91-A1EE-1DDB7B04B8F9}"/>
              </a:ext>
            </a:extLst>
          </p:cNvPr>
          <p:cNvSpPr txBox="1"/>
          <p:nvPr/>
        </p:nvSpPr>
        <p:spPr>
          <a:xfrm>
            <a:off x="1310158" y="2056626"/>
            <a:ext cx="2148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600" b="1" dirty="0">
                <a:solidFill>
                  <a:schemeClr val="bg1">
                    <a:lumMod val="95000"/>
                  </a:schemeClr>
                </a:solidFill>
              </a:rPr>
              <a:t>POČETNO STAJALIŠTE </a:t>
            </a:r>
          </a:p>
          <a:p>
            <a:pPr algn="ctr"/>
            <a:r>
              <a:rPr lang="hr-HR" sz="1600" b="1" dirty="0">
                <a:solidFill>
                  <a:schemeClr val="bg1">
                    <a:lumMod val="95000"/>
                  </a:schemeClr>
                </a:solidFill>
              </a:rPr>
              <a:t>UZ OŠ LJUDEVITA GAJA</a:t>
            </a:r>
          </a:p>
        </p:txBody>
      </p:sp>
      <p:sp>
        <p:nvSpPr>
          <p:cNvPr id="12" name="Prostoručno: oblik 11">
            <a:extLst>
              <a:ext uri="{FF2B5EF4-FFF2-40B4-BE49-F238E27FC236}">
                <a16:creationId xmlns:a16="http://schemas.microsoft.com/office/drawing/2014/main" id="{06BDCB98-E2FA-4C1B-AF9D-B49CB731D113}"/>
              </a:ext>
            </a:extLst>
          </p:cNvPr>
          <p:cNvSpPr/>
          <p:nvPr/>
        </p:nvSpPr>
        <p:spPr>
          <a:xfrm>
            <a:off x="3562350" y="2333625"/>
            <a:ext cx="3048000" cy="3914775"/>
          </a:xfrm>
          <a:custGeom>
            <a:avLst/>
            <a:gdLst>
              <a:gd name="connsiteX0" fmla="*/ 3048000 w 3048000"/>
              <a:gd name="connsiteY0" fmla="*/ 3543300 h 3914775"/>
              <a:gd name="connsiteX1" fmla="*/ 2743200 w 3048000"/>
              <a:gd name="connsiteY1" fmla="*/ 3571875 h 3914775"/>
              <a:gd name="connsiteX2" fmla="*/ 2809875 w 3048000"/>
              <a:gd name="connsiteY2" fmla="*/ 3914775 h 3914775"/>
              <a:gd name="connsiteX3" fmla="*/ 2228850 w 3048000"/>
              <a:gd name="connsiteY3" fmla="*/ 3800475 h 3914775"/>
              <a:gd name="connsiteX4" fmla="*/ 1076325 w 3048000"/>
              <a:gd name="connsiteY4" fmla="*/ 2695575 h 3914775"/>
              <a:gd name="connsiteX5" fmla="*/ 409575 w 3048000"/>
              <a:gd name="connsiteY5" fmla="*/ 2333625 h 3914775"/>
              <a:gd name="connsiteX6" fmla="*/ 447675 w 3048000"/>
              <a:gd name="connsiteY6" fmla="*/ 1009650 h 3914775"/>
              <a:gd name="connsiteX7" fmla="*/ 361950 w 3048000"/>
              <a:gd name="connsiteY7" fmla="*/ 723900 h 3914775"/>
              <a:gd name="connsiteX8" fmla="*/ 323850 w 3048000"/>
              <a:gd name="connsiteY8" fmla="*/ 619125 h 3914775"/>
              <a:gd name="connsiteX9" fmla="*/ 314325 w 3048000"/>
              <a:gd name="connsiteY9" fmla="*/ 0 h 3914775"/>
              <a:gd name="connsiteX10" fmla="*/ 0 w 3048000"/>
              <a:gd name="connsiteY10" fmla="*/ 9525 h 3914775"/>
              <a:gd name="connsiteX11" fmla="*/ 0 w 3048000"/>
              <a:gd name="connsiteY11" fmla="*/ 9525 h 391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48000" h="3914775">
                <a:moveTo>
                  <a:pt x="3048000" y="3543300"/>
                </a:moveTo>
                <a:lnTo>
                  <a:pt x="2743200" y="3571875"/>
                </a:lnTo>
                <a:lnTo>
                  <a:pt x="2809875" y="3914775"/>
                </a:lnTo>
                <a:lnTo>
                  <a:pt x="2228850" y="3800475"/>
                </a:lnTo>
                <a:lnTo>
                  <a:pt x="1076325" y="2695575"/>
                </a:lnTo>
                <a:lnTo>
                  <a:pt x="409575" y="2333625"/>
                </a:lnTo>
                <a:lnTo>
                  <a:pt x="447675" y="1009650"/>
                </a:lnTo>
                <a:lnTo>
                  <a:pt x="361950" y="723900"/>
                </a:lnTo>
                <a:lnTo>
                  <a:pt x="323850" y="619125"/>
                </a:lnTo>
                <a:lnTo>
                  <a:pt x="314325" y="0"/>
                </a:lnTo>
                <a:lnTo>
                  <a:pt x="0" y="9525"/>
                </a:lnTo>
                <a:lnTo>
                  <a:pt x="0" y="9525"/>
                </a:ln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8C5422DC-A70B-4B90-9DE6-92ED1CC9AB4E}"/>
              </a:ext>
            </a:extLst>
          </p:cNvPr>
          <p:cNvSpPr/>
          <p:nvPr/>
        </p:nvSpPr>
        <p:spPr>
          <a:xfrm>
            <a:off x="3367907" y="2205609"/>
            <a:ext cx="329184" cy="256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ostoručno: oblik 13">
            <a:extLst>
              <a:ext uri="{FF2B5EF4-FFF2-40B4-BE49-F238E27FC236}">
                <a16:creationId xmlns:a16="http://schemas.microsoft.com/office/drawing/2014/main" id="{3E6B3A64-84AA-4EA4-93A7-44FF677C6DEC}"/>
              </a:ext>
            </a:extLst>
          </p:cNvPr>
          <p:cNvSpPr/>
          <p:nvPr/>
        </p:nvSpPr>
        <p:spPr>
          <a:xfrm>
            <a:off x="3581400" y="962025"/>
            <a:ext cx="3048000" cy="4867275"/>
          </a:xfrm>
          <a:custGeom>
            <a:avLst/>
            <a:gdLst>
              <a:gd name="connsiteX0" fmla="*/ 95250 w 3048000"/>
              <a:gd name="connsiteY0" fmla="*/ 1304925 h 4867275"/>
              <a:gd name="connsiteX1" fmla="*/ 304800 w 3048000"/>
              <a:gd name="connsiteY1" fmla="*/ 1304925 h 4867275"/>
              <a:gd name="connsiteX2" fmla="*/ 323850 w 3048000"/>
              <a:gd name="connsiteY2" fmla="*/ 1181100 h 4867275"/>
              <a:gd name="connsiteX3" fmla="*/ 0 w 3048000"/>
              <a:gd name="connsiteY3" fmla="*/ 942975 h 4867275"/>
              <a:gd name="connsiteX4" fmla="*/ 66675 w 3048000"/>
              <a:gd name="connsiteY4" fmla="*/ 0 h 4867275"/>
              <a:gd name="connsiteX5" fmla="*/ 1933575 w 3048000"/>
              <a:gd name="connsiteY5" fmla="*/ 114300 h 4867275"/>
              <a:gd name="connsiteX6" fmla="*/ 2219325 w 3048000"/>
              <a:gd name="connsiteY6" fmla="*/ 238125 h 4867275"/>
              <a:gd name="connsiteX7" fmla="*/ 1895475 w 3048000"/>
              <a:gd name="connsiteY7" fmla="*/ 1562100 h 4867275"/>
              <a:gd name="connsiteX8" fmla="*/ 1905000 w 3048000"/>
              <a:gd name="connsiteY8" fmla="*/ 2162175 h 4867275"/>
              <a:gd name="connsiteX9" fmla="*/ 2143125 w 3048000"/>
              <a:gd name="connsiteY9" fmla="*/ 2876550 h 4867275"/>
              <a:gd name="connsiteX10" fmla="*/ 2286000 w 3048000"/>
              <a:gd name="connsiteY10" fmla="*/ 3305175 h 4867275"/>
              <a:gd name="connsiteX11" fmla="*/ 2714625 w 3048000"/>
              <a:gd name="connsiteY11" fmla="*/ 4867275 h 4867275"/>
              <a:gd name="connsiteX12" fmla="*/ 3048000 w 3048000"/>
              <a:gd name="connsiteY12" fmla="*/ 4819650 h 4867275"/>
              <a:gd name="connsiteX13" fmla="*/ 3048000 w 3048000"/>
              <a:gd name="connsiteY13" fmla="*/ 4819650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48000" h="4867275">
                <a:moveTo>
                  <a:pt x="95250" y="1304925"/>
                </a:moveTo>
                <a:lnTo>
                  <a:pt x="304800" y="1304925"/>
                </a:lnTo>
                <a:lnTo>
                  <a:pt x="323850" y="1181100"/>
                </a:lnTo>
                <a:lnTo>
                  <a:pt x="0" y="942975"/>
                </a:lnTo>
                <a:lnTo>
                  <a:pt x="66675" y="0"/>
                </a:lnTo>
                <a:lnTo>
                  <a:pt x="1933575" y="114300"/>
                </a:lnTo>
                <a:lnTo>
                  <a:pt x="2219325" y="238125"/>
                </a:lnTo>
                <a:lnTo>
                  <a:pt x="1895475" y="1562100"/>
                </a:lnTo>
                <a:lnTo>
                  <a:pt x="1905000" y="2162175"/>
                </a:lnTo>
                <a:lnTo>
                  <a:pt x="2143125" y="2876550"/>
                </a:lnTo>
                <a:lnTo>
                  <a:pt x="2286000" y="3305175"/>
                </a:lnTo>
                <a:lnTo>
                  <a:pt x="2714625" y="4867275"/>
                </a:lnTo>
                <a:lnTo>
                  <a:pt x="3048000" y="4819650"/>
                </a:lnTo>
                <a:lnTo>
                  <a:pt x="3048000" y="4819650"/>
                </a:ln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6" name="Ravni poveznik 15">
            <a:extLst>
              <a:ext uri="{FF2B5EF4-FFF2-40B4-BE49-F238E27FC236}">
                <a16:creationId xmlns:a16="http://schemas.microsoft.com/office/drawing/2014/main" id="{358E03D0-4FAA-4471-8CDD-51868AE33087}"/>
              </a:ext>
            </a:extLst>
          </p:cNvPr>
          <p:cNvCxnSpPr>
            <a:cxnSpLocks/>
          </p:cNvCxnSpPr>
          <p:nvPr/>
        </p:nvCxnSpPr>
        <p:spPr>
          <a:xfrm>
            <a:off x="7239000" y="728841"/>
            <a:ext cx="758317" cy="0"/>
          </a:xfrm>
          <a:prstGeom prst="line">
            <a:avLst/>
          </a:prstGeom>
          <a:ln w="603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>
            <a:extLst>
              <a:ext uri="{FF2B5EF4-FFF2-40B4-BE49-F238E27FC236}">
                <a16:creationId xmlns:a16="http://schemas.microsoft.com/office/drawing/2014/main" id="{8F28A53C-4595-4A44-9956-A40859CB7224}"/>
              </a:ext>
            </a:extLst>
          </p:cNvPr>
          <p:cNvCxnSpPr/>
          <p:nvPr/>
        </p:nvCxnSpPr>
        <p:spPr>
          <a:xfrm>
            <a:off x="7349617" y="1706523"/>
            <a:ext cx="647700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2710D8A1-47B2-4376-AB2E-BD169A4F6515}"/>
              </a:ext>
            </a:extLst>
          </p:cNvPr>
          <p:cNvSpPr txBox="1"/>
          <p:nvPr/>
        </p:nvSpPr>
        <p:spPr>
          <a:xfrm>
            <a:off x="8129694" y="451842"/>
            <a:ext cx="265643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500" b="1" dirty="0">
                <a:solidFill>
                  <a:schemeClr val="bg1"/>
                </a:solidFill>
              </a:rPr>
              <a:t>AUTOBUSNA TRASA OD ŠKOLE </a:t>
            </a:r>
          </a:p>
          <a:p>
            <a:r>
              <a:rPr lang="hr-HR" sz="1500" b="1" dirty="0">
                <a:solidFill>
                  <a:schemeClr val="bg1"/>
                </a:solidFill>
              </a:rPr>
              <a:t>ANTUNA AUGUSTINČIĆA </a:t>
            </a:r>
          </a:p>
          <a:p>
            <a:r>
              <a:rPr lang="hr-HR" sz="1500" b="1" dirty="0">
                <a:solidFill>
                  <a:schemeClr val="bg1"/>
                </a:solidFill>
              </a:rPr>
              <a:t>DO ŠKOLE LJUDEVITA GAJA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A59E6EF5-F042-453D-8D6D-B89E731C2469}"/>
              </a:ext>
            </a:extLst>
          </p:cNvPr>
          <p:cNvSpPr txBox="1"/>
          <p:nvPr/>
        </p:nvSpPr>
        <p:spPr>
          <a:xfrm>
            <a:off x="8129694" y="1429524"/>
            <a:ext cx="307571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500" b="1" dirty="0">
                <a:solidFill>
                  <a:schemeClr val="bg1"/>
                </a:solidFill>
              </a:rPr>
              <a:t>AUTOBUSNA TRASA OD </a:t>
            </a:r>
          </a:p>
          <a:p>
            <a:r>
              <a:rPr lang="hr-HR" sz="1500" b="1" dirty="0">
                <a:solidFill>
                  <a:schemeClr val="bg1"/>
                </a:solidFill>
              </a:rPr>
              <a:t>ŠKOLE LJUDEVITA GAJA</a:t>
            </a:r>
          </a:p>
          <a:p>
            <a:r>
              <a:rPr lang="hr-HR" sz="1500" b="1" dirty="0">
                <a:solidFill>
                  <a:schemeClr val="bg1"/>
                </a:solidFill>
              </a:rPr>
              <a:t>DO ŠKOLE ANTUNA AUGUSTINČIĆA  </a:t>
            </a:r>
          </a:p>
        </p:txBody>
      </p:sp>
    </p:spTree>
    <p:extLst>
      <p:ext uri="{BB962C8B-B14F-4D97-AF65-F5344CB8AC3E}">
        <p14:creationId xmlns:p14="http://schemas.microsoft.com/office/powerpoint/2010/main" val="4848277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ADA92A707A3724B90A312D0D7EDAF76" ma:contentTypeVersion="0" ma:contentTypeDescription="Stvaranje novog dokumenta." ma:contentTypeScope="" ma:versionID="8b1ddeb3ba8cc0e13c7b18a3822c63f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fbbba07cb03b47dc16d97faf6a45c8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5C7413-AF60-461C-B41E-AB87804EEE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142694F-26A7-4A57-BF22-ED3215ADEF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7D9D94-B141-4D0A-AC0D-B2CD3191C720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32</Words>
  <Application>Microsoft Office PowerPoint</Application>
  <PresentationFormat>Široki zaslon</PresentationFormat>
  <Paragraphs>10</Paragraphs>
  <Slides>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sustava Office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Ivana Hotko</dc:creator>
  <cp:lastModifiedBy>Martina Stepić</cp:lastModifiedBy>
  <cp:revision>6</cp:revision>
  <cp:lastPrinted>2021-01-15T10:03:45Z</cp:lastPrinted>
  <dcterms:created xsi:type="dcterms:W3CDTF">2021-01-15T09:53:22Z</dcterms:created>
  <dcterms:modified xsi:type="dcterms:W3CDTF">2021-01-16T09:15:00Z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0x010100CADA92A707A3724B90A312D0D7EDAF76</vt:lpwstr>
  </property>
</Properties>
</file>