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417" y="2516777"/>
            <a:ext cx="4275909" cy="2260604"/>
          </a:xfrm>
        </p:spPr>
        <p:txBody>
          <a:bodyPr/>
          <a:lstStyle/>
          <a:p>
            <a:pPr algn="ctr"/>
            <a:r>
              <a:rPr lang="hr-HR" dirty="0"/>
              <a:t>Rekreativno hodanje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3036524" cy="412930"/>
          </a:xfrm>
        </p:spPr>
        <p:txBody>
          <a:bodyPr/>
          <a:lstStyle/>
          <a:p>
            <a:r>
              <a:rPr lang="hr-HR" dirty="0"/>
              <a:t>Aktivnost dostupna svima</a:t>
            </a:r>
          </a:p>
        </p:txBody>
      </p:sp>
      <p:pic>
        <p:nvPicPr>
          <p:cNvPr id="1026" name="Picture 2" descr="Image: Two people hike through Redwood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37" y="1663337"/>
            <a:ext cx="6435633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Zašto rekreativno hodanje?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ne iziskuje posebna motorička znanja, odnosno vještine</a:t>
            </a:r>
          </a:p>
          <a:p>
            <a:r>
              <a:rPr lang="hr-HR" sz="2400" dirty="0"/>
              <a:t>ne iziskuje posebnu (skupocjenu) opremu</a:t>
            </a:r>
          </a:p>
          <a:p>
            <a:r>
              <a:rPr lang="hr-HR" sz="2400" dirty="0"/>
              <a:t>ovu aktivnost jednostavno prilagođavate vašem dnevnom ritmu i obavezama</a:t>
            </a:r>
          </a:p>
          <a:p>
            <a:r>
              <a:rPr lang="hr-HR" sz="2400" dirty="0"/>
              <a:t>hodanje ima velik broj pozitivnih utjecaja na organizam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96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Dobrobiti rekreativnog hodanja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poboljšava mentalno zdravlje</a:t>
            </a:r>
          </a:p>
          <a:p>
            <a:r>
              <a:rPr lang="hr-HR" dirty="0"/>
              <a:t>pomaže u gubitku tjelesne težine</a:t>
            </a:r>
          </a:p>
          <a:p>
            <a:r>
              <a:rPr lang="hr-HR" dirty="0"/>
              <a:t>smanjuje rizik od bolesti (smanjuje rizik od razvoja određenih vrsta karcinoma, pomaže u sprečavanju dijabetesa, koristi kardiovaskularnom zdravlju, povećava razinu imunoloških stanica u organizmu….)</a:t>
            </a:r>
          </a:p>
          <a:p>
            <a:r>
              <a:rPr lang="hr-HR" dirty="0"/>
              <a:t>pomaže mobilnosti u starijoj dobi</a:t>
            </a:r>
          </a:p>
          <a:p>
            <a:r>
              <a:rPr lang="hr-HR" dirty="0"/>
              <a:t>smanjuje želju za slatkišima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2" y="4511038"/>
            <a:ext cx="3814354" cy="20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Značajke rekreativnog hodanja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/>
              <a:t>hodanje mora biti dovoljno brzo </a:t>
            </a:r>
            <a:r>
              <a:rPr lang="hr-HR" dirty="0"/>
              <a:t>(kao da nam se žuri) – time se ubrzava broj otkucaja srca te povećava broj udisaja; ako se zapušemo, treba usporiti ritam hoda dok disanje ne postane normalno, a zatim ponovno postepeno ubrzavati ritam hoda</a:t>
            </a:r>
          </a:p>
          <a:p>
            <a:r>
              <a:rPr lang="hr-HR" b="1" u="sng" dirty="0"/>
              <a:t>hodanje mora biti koordinirano i u skladu s osobnim tjelesnim sposobnostima </a:t>
            </a:r>
          </a:p>
          <a:p>
            <a:r>
              <a:rPr lang="hr-HR" b="1" u="sng" dirty="0"/>
              <a:t>hodanje mora trajati dovoljno dugo </a:t>
            </a:r>
            <a:r>
              <a:rPr lang="hr-HR" dirty="0"/>
              <a:t>(barem 30 minuta)</a:t>
            </a:r>
          </a:p>
          <a:p>
            <a:r>
              <a:rPr lang="hr-HR" b="1" u="sng" dirty="0"/>
              <a:t>nije svako hodanje rekreativno </a:t>
            </a:r>
            <a:r>
              <a:rPr lang="hr-HR" dirty="0"/>
              <a:t>– u rekreativno hodanje ne spada lagana šetnja ili hodanje trgovačkim centrom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17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odjeći, obući i dodatcima za hodanje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575177" cy="4153989"/>
          </a:xfrm>
        </p:spPr>
        <p:txBody>
          <a:bodyPr>
            <a:normAutofit/>
          </a:bodyPr>
          <a:lstStyle/>
          <a:p>
            <a:r>
              <a:rPr lang="hr-HR" dirty="0"/>
              <a:t>odjeća za hodanje treba biti udobna i prilagođena vremenskim uvjetima (prednost u svakom slučaju treba dati sportskoj opremi)</a:t>
            </a:r>
          </a:p>
          <a:p>
            <a:r>
              <a:rPr lang="hr-HR" dirty="0"/>
              <a:t>sportska obuća je od iznimne važnosti; za hodanje su najbolje tenisice za trčanje zbog svoje mekoće i fleksibilnosti</a:t>
            </a:r>
          </a:p>
          <a:p>
            <a:r>
              <a:rPr lang="hr-HR" dirty="0"/>
              <a:t>ako se planira hodati više od 30 minuta, dobro je ponijeti bocu s tekućinom (najbolje voda) kako bi se spriječila dehidracija</a:t>
            </a:r>
          </a:p>
          <a:p>
            <a:r>
              <a:rPr lang="hr-HR" dirty="0"/>
              <a:t>kožu je potrebno zaštititi odgovarajućom zaštitnom kremom tijekom sunčanih dana</a:t>
            </a:r>
          </a:p>
          <a:p>
            <a:r>
              <a:rPr lang="hr-HR" dirty="0"/>
              <a:t>kapa/šilterica je bitan dio opreme bilo da nas štiti od hladnoće ili od sunca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96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Hodanjem otkrivamo ljepote prirode</a:t>
            </a:r>
            <a:br>
              <a:rPr lang="hr-HR" dirty="0"/>
            </a:br>
            <a:endParaRPr lang="hr-HR" dirty="0"/>
          </a:p>
        </p:txBody>
      </p:sp>
      <p:pic>
        <p:nvPicPr>
          <p:cNvPr id="4098" name="Picture 2" descr="woman walking down the hill at dayti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48" y="1454332"/>
            <a:ext cx="3735977" cy="49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n in red jacket and black pants standing on rock near lake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9" y="1454332"/>
            <a:ext cx="4018185" cy="49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593"/>
          </a:xfrm>
        </p:spPr>
        <p:txBody>
          <a:bodyPr>
            <a:normAutofit fontScale="90000"/>
          </a:bodyPr>
          <a:lstStyle/>
          <a:p>
            <a:r>
              <a:rPr lang="hr-HR" dirty="0"/>
              <a:t>Odvažite se i budite aktivni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1"/>
            <a:ext cx="8915400" cy="932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dirty="0"/>
              <a:t>Iskoristite pogodnosti područja u kojem živimo i koje nam pruža pregršt različitih pješačkih ruta u prekrasnom prirodnom okruženju.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4" name="Picture 4" descr="zumberak_rude1-040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3065928"/>
            <a:ext cx="5692588" cy="36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D7CCC-8E46-455B-A889-9DB96E01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542694"/>
          </a:xfrm>
        </p:spPr>
        <p:txBody>
          <a:bodyPr/>
          <a:lstStyle/>
          <a:p>
            <a:pPr algn="ctr"/>
            <a:br>
              <a:rPr lang="hr-HR" b="1" dirty="0"/>
            </a:br>
            <a:br>
              <a:rPr lang="hr-HR" b="1" dirty="0"/>
            </a:br>
            <a:r>
              <a:rPr lang="hr-HR" sz="4800" b="1" dirty="0"/>
              <a:t>8.d  postavlja izazov za </a:t>
            </a:r>
            <a:r>
              <a:rPr lang="hr-HR" sz="4800" b="1" dirty="0" err="1"/>
              <a:t>osmaše</a:t>
            </a:r>
            <a:br>
              <a:rPr lang="hr-HR" sz="4800" b="1" dirty="0"/>
            </a:br>
            <a:r>
              <a:rPr lang="hr-HR" sz="4800" b="1" dirty="0"/>
              <a:t>”Natjecanje u koracima”</a:t>
            </a:r>
          </a:p>
        </p:txBody>
      </p:sp>
    </p:spTree>
    <p:extLst>
      <p:ext uri="{BB962C8B-B14F-4D97-AF65-F5344CB8AC3E}">
        <p14:creationId xmlns:p14="http://schemas.microsoft.com/office/powerpoint/2010/main" val="16760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C429C0-AD8D-42D1-9C2A-305153CE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PRAVILA IZAZOVA</a:t>
            </a:r>
            <a:br>
              <a:rPr lang="hr-HR" b="1" dirty="0"/>
            </a:br>
            <a:r>
              <a:rPr lang="hr-HR" b="1" dirty="0"/>
              <a:t>„Natjecanje u koracima za </a:t>
            </a:r>
            <a:r>
              <a:rPr lang="hr-HR" b="1" dirty="0" err="1"/>
              <a:t>osmaše</a:t>
            </a:r>
            <a:r>
              <a:rPr lang="hr-HR" b="1" dirty="0"/>
              <a:t>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2B7192-D619-4C1C-A7E7-8C8D443D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2500" dirty="0"/>
          </a:p>
          <a:p>
            <a:pPr fontAlgn="base"/>
            <a:r>
              <a:rPr lang="hr-HR" sz="4200" b="1" u="sng" dirty="0"/>
              <a:t>Sudjelovanje je dobrovoljno i nije obavezno.</a:t>
            </a:r>
          </a:p>
          <a:p>
            <a:pPr fontAlgn="base"/>
            <a:r>
              <a:rPr lang="hr-HR" sz="4200" b="1" u="sng" dirty="0"/>
              <a:t>Sudjelovati mogu SVI UČENICI OSMIH RAZREDA.</a:t>
            </a:r>
            <a:endParaRPr lang="hr-HR" sz="4200" dirty="0"/>
          </a:p>
          <a:p>
            <a:pPr fontAlgn="base"/>
            <a:r>
              <a:rPr lang="hr-HR" sz="4200" dirty="0"/>
              <a:t>Za sudjelovanje u izazovu potrebno je skinuti jednu od besplatnih aplikacija za brojanje koraka u Google </a:t>
            </a:r>
            <a:r>
              <a:rPr lang="hr-HR" sz="4200" dirty="0" err="1"/>
              <a:t>Play</a:t>
            </a:r>
            <a:r>
              <a:rPr lang="hr-HR" sz="4200" dirty="0"/>
              <a:t> trgovini (Pacer, Google Fit, </a:t>
            </a:r>
            <a:r>
              <a:rPr lang="hr-HR" sz="4200" dirty="0" err="1"/>
              <a:t>StepsApp</a:t>
            </a:r>
            <a:r>
              <a:rPr lang="hr-HR" sz="4200" dirty="0"/>
              <a:t>, </a:t>
            </a:r>
            <a:r>
              <a:rPr lang="hr-HR" sz="4200" dirty="0" err="1"/>
              <a:t>ActivityTracker</a:t>
            </a:r>
            <a:r>
              <a:rPr lang="hr-HR" sz="4200" dirty="0"/>
              <a:t>..) na vaš mobitel. Neki već imaju ugrađene aplikacije (npr. </a:t>
            </a:r>
            <a:r>
              <a:rPr lang="hr-HR" sz="4200" dirty="0" err="1"/>
              <a:t>Huawei</a:t>
            </a:r>
            <a:r>
              <a:rPr lang="hr-HR" sz="4200" dirty="0"/>
              <a:t> Zdravlje).</a:t>
            </a:r>
          </a:p>
          <a:p>
            <a:r>
              <a:rPr lang="hr-HR" sz="4200" dirty="0"/>
              <a:t>Učenici koji imaju, mogu koristiti pametne satove, fitness narukvice ili slično.</a:t>
            </a:r>
          </a:p>
          <a:p>
            <a:pPr fontAlgn="base"/>
            <a:r>
              <a:rPr lang="hr-HR" sz="4200" dirty="0"/>
              <a:t>Na kraju dana fotografirajte broj koraka kako biste imali dokaz da su rezultati stvarno ostvareni.</a:t>
            </a:r>
          </a:p>
          <a:p>
            <a:pPr fontAlgn="base"/>
            <a:r>
              <a:rPr lang="hr-HR" sz="4200" dirty="0"/>
              <a:t>Izazov traje 6 dana, od subote, 1. svibnja do četvrtka, 6. svibnja u 18 sati.</a:t>
            </a:r>
          </a:p>
          <a:p>
            <a:pPr fontAlgn="base"/>
            <a:r>
              <a:rPr lang="hr-HR" sz="4200" dirty="0"/>
              <a:t>Po završetku izazova svaki sudionik povratno šalje fotografije s brojem ostvarenih koraka kao privatnu poruku na platformu </a:t>
            </a:r>
            <a:r>
              <a:rPr lang="hr-HR" sz="4200" dirty="0" err="1"/>
              <a:t>Teams</a:t>
            </a:r>
            <a:r>
              <a:rPr lang="hr-HR" sz="4200" dirty="0"/>
              <a:t> ( šaljite u chat za Natašu </a:t>
            </a:r>
            <a:r>
              <a:rPr lang="hr-HR" sz="4200" dirty="0" err="1"/>
              <a:t>Milakaru</a:t>
            </a:r>
            <a:r>
              <a:rPr lang="hr-HR" sz="4200" dirty="0"/>
              <a:t> )</a:t>
            </a:r>
          </a:p>
          <a:p>
            <a:pPr fontAlgn="base"/>
            <a:r>
              <a:rPr lang="hr-HR" sz="4200" b="1" dirty="0"/>
              <a:t>Najaktivnije pojedince (njih troje) očekuju nagrade.</a:t>
            </a:r>
            <a:endParaRPr lang="hr-HR" sz="4200" dirty="0"/>
          </a:p>
          <a:p>
            <a:r>
              <a:rPr lang="hr-HR" sz="4200" dirty="0"/>
              <a:t>Sudjelovanje u ovom izazovu podrazumijeva da ste odgovorni i ne izmišljate ili preuveličavate svoje podatke s ciljem ostvarivanja što boljeg rezultata.</a:t>
            </a:r>
          </a:p>
          <a:p>
            <a:r>
              <a:rPr lang="hr-HR" sz="4200" dirty="0"/>
              <a:t>Drugim riječima, od vas se traži povjerenje i poštivanje utvrđenih pravila.</a:t>
            </a:r>
          </a:p>
          <a:p>
            <a:r>
              <a:rPr lang="hr-HR" sz="4200" dirty="0"/>
              <a:t>Ukoliko se uspostavi da su brojevi izmišljeni, pojedinac i njegovi rezultati neće ući u izazov.</a:t>
            </a:r>
          </a:p>
          <a:p>
            <a:r>
              <a:rPr lang="hr-HR" sz="4200" b="1" dirty="0"/>
              <a:t>SRETNO!</a:t>
            </a:r>
            <a:br>
              <a:rPr lang="hr-HR" sz="4200" b="1" dirty="0"/>
            </a:br>
            <a:endParaRPr lang="hr-HR" sz="4200" b="1" dirty="0"/>
          </a:p>
        </p:txBody>
      </p:sp>
    </p:spTree>
    <p:extLst>
      <p:ext uri="{BB962C8B-B14F-4D97-AF65-F5344CB8AC3E}">
        <p14:creationId xmlns:p14="http://schemas.microsoft.com/office/powerpoint/2010/main" val="1706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11" ma:contentTypeDescription="Stvaranje novog dokumenta." ma:contentTypeScope="" ma:versionID="addaf2af758410e90db1c298ac4a7ce3">
  <xsd:schema xmlns:xsd="http://www.w3.org/2001/XMLSchema" xmlns:xs="http://www.w3.org/2001/XMLSchema" xmlns:p="http://schemas.microsoft.com/office/2006/metadata/properties" xmlns:ns2="64a39961-3285-4b83-ab38-a53665f7c43d" xmlns:ns3="5db586e0-7313-48d1-8a50-22f86f9c80c5" targetNamespace="http://schemas.microsoft.com/office/2006/metadata/properties" ma:root="true" ma:fieldsID="6ff649386c0b4443e4b81290f6ba73be" ns2:_="" ns3:_="">
    <xsd:import namespace="64a39961-3285-4b83-ab38-a53665f7c43d"/>
    <xsd:import namespace="5db586e0-7313-48d1-8a50-22f86f9c8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586e0-7313-48d1-8a50-22f86f9c8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0E22B0-2D76-4E1E-996B-A469A043B023}"/>
</file>

<file path=customXml/itemProps2.xml><?xml version="1.0" encoding="utf-8"?>
<ds:datastoreItem xmlns:ds="http://schemas.openxmlformats.org/officeDocument/2006/customXml" ds:itemID="{39A34031-A261-4B06-A6BB-6BCF85D7C6E2}"/>
</file>

<file path=customXml/itemProps3.xml><?xml version="1.0" encoding="utf-8"?>
<ds:datastoreItem xmlns:ds="http://schemas.openxmlformats.org/officeDocument/2006/customXml" ds:itemID="{8953874D-2E32-4EC0-B51B-314F1E182586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685</TotalTime>
  <Words>499</Words>
  <Application>Microsoft Office PowerPoint</Application>
  <PresentationFormat>Široki zaslon</PresentationFormat>
  <Paragraphs>44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Rekreativno hodanje</vt:lpstr>
      <vt:lpstr>Zašto rekreativno hodanje?</vt:lpstr>
      <vt:lpstr>Dobrobiti rekreativnog hodanja</vt:lpstr>
      <vt:lpstr>Značajke rekreativnog hodanja</vt:lpstr>
      <vt:lpstr>O odjeći, obući i dodatcima za hodanje</vt:lpstr>
      <vt:lpstr>Hodanjem otkrivamo ljepote prirode </vt:lpstr>
      <vt:lpstr>Odvažite se i budite aktivni </vt:lpstr>
      <vt:lpstr>  8.d  postavlja izazov za osmaše ”Natjecanje u koracima”</vt:lpstr>
      <vt:lpstr>PRAVILA IZAZOVA „Natjecanje u koracima za osmaše”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Hodanje</dc:title>
  <dc:creator>Martina Štibohar</dc:creator>
  <cp:lastModifiedBy>Ucenik1</cp:lastModifiedBy>
  <cp:revision>24</cp:revision>
  <dcterms:created xsi:type="dcterms:W3CDTF">2021-01-18T19:47:18Z</dcterms:created>
  <dcterms:modified xsi:type="dcterms:W3CDTF">2021-04-26T05:45:45Z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