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CF028-AB30-4B18-BD7D-9329E6C5A55E}" v="1837" dt="2021-04-29T17:37:08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1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3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4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7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May 5,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9653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Abstract background of bokeh blue">
            <a:extLst>
              <a:ext uri="{FF2B5EF4-FFF2-40B4-BE49-F238E27FC236}">
                <a16:creationId xmlns:a16="http://schemas.microsoft.com/office/drawing/2014/main" id="{08177867-0EBD-46AC-85CF-C465413BA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74" r="18564" b="9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3169674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solidFill>
                  <a:schemeClr val="bg1"/>
                </a:solidFill>
              </a:rPr>
              <a:t>Baseball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5597" y="4793128"/>
            <a:ext cx="4369815" cy="1141157"/>
          </a:xfrm>
        </p:spPr>
        <p:txBody>
          <a:bodyPr vert="horz" lIns="0" tIns="0" rIns="0" bIns="0" rtlCol="0" anchor="t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</a:rPr>
              <a:t>Marko I nikola Vrdoljak</a:t>
            </a:r>
          </a:p>
          <a:p>
            <a:pPr algn="r"/>
            <a:r>
              <a:rPr lang="en-US" sz="1800">
                <a:solidFill>
                  <a:schemeClr val="bg1"/>
                </a:solidFill>
              </a:rPr>
              <a:t>6.a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A35561D-89A5-4719-9347-1CC80D61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4" y="1475174"/>
            <a:ext cx="6280028" cy="3188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F53E96-DE60-450B-AABB-05E9CDCF56DF}"/>
              </a:ext>
            </a:extLst>
          </p:cNvPr>
          <p:cNvSpPr txBox="1"/>
          <p:nvPr/>
        </p:nvSpPr>
        <p:spPr>
          <a:xfrm>
            <a:off x="7039155" y="1302589"/>
            <a:ext cx="439659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Baseball</a:t>
            </a:r>
            <a:r>
              <a:rPr lang="en-US" sz="3200" dirty="0">
                <a:latin typeface="Times New Roman"/>
                <a:cs typeface="Times New Roman"/>
              </a:rPr>
              <a:t> is played by two teams of 9 each who try to score more runs than their opponents by rounding the bases and crossing home </a:t>
            </a:r>
            <a:r>
              <a:rPr lang="en-US" sz="3200">
                <a:latin typeface="Times New Roman"/>
                <a:cs typeface="Times New Roman"/>
              </a:rPr>
              <a:t>plate as many times as possible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71218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9DED41-AF8F-4B1C-A8F8-D79CE7EDF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079" y="1034451"/>
            <a:ext cx="5863086" cy="4573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CEB09-B9A7-4869-8C49-A709E33E4E56}"/>
              </a:ext>
            </a:extLst>
          </p:cNvPr>
          <p:cNvSpPr txBox="1"/>
          <p:nvPr/>
        </p:nvSpPr>
        <p:spPr>
          <a:xfrm>
            <a:off x="1029418" y="1719531"/>
            <a:ext cx="443972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The playing arena is called baseball field. It consists of pitcher's mound, 4 bases, an </a:t>
            </a:r>
            <a:r>
              <a:rPr lang="en-US" sz="3200">
                <a:latin typeface="Times New Roman"/>
                <a:cs typeface="Times New Roman"/>
              </a:rPr>
              <a:t>infield, and an outfield.</a:t>
            </a:r>
            <a:endParaRPr lang="en-US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836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baseball player hitting a ball with his bat&#10;&#10;Description automatically generated">
            <a:extLst>
              <a:ext uri="{FF2B5EF4-FFF2-40B4-BE49-F238E27FC236}">
                <a16:creationId xmlns:a16="http://schemas.microsoft.com/office/drawing/2014/main" id="{5E4F9F41-AC66-4BEF-B1DF-65E4A147F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2" y="1373916"/>
            <a:ext cx="5719312" cy="3995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34C425-2A51-4579-A24A-2A6B7585250C}"/>
              </a:ext>
            </a:extLst>
          </p:cNvPr>
          <p:cNvSpPr txBox="1"/>
          <p:nvPr/>
        </p:nvSpPr>
        <p:spPr>
          <a:xfrm>
            <a:off x="6377796" y="1187570"/>
            <a:ext cx="466976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Scoring-</a:t>
            </a:r>
            <a:r>
              <a:rPr lang="en-US" sz="3200" dirty="0">
                <a:latin typeface="Times New Roman"/>
                <a:cs typeface="Times New Roman"/>
              </a:rPr>
              <a:t>the team that scores the most runs is the winner. If the ball is hit over the outfield in fair territory, it is considered a home run. The batter has a free run all way around </a:t>
            </a:r>
            <a:r>
              <a:rPr lang="en-US" sz="3200">
                <a:latin typeface="Times New Roman"/>
                <a:cs typeface="Times New Roman"/>
              </a:rPr>
              <a:t>the bases unti he crosses home 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8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0AB760-3621-4E32-89AF-233D22A6C597}"/>
              </a:ext>
            </a:extLst>
          </p:cNvPr>
          <p:cNvSpPr txBox="1"/>
          <p:nvPr/>
        </p:nvSpPr>
        <p:spPr>
          <a:xfrm>
            <a:off x="554067" y="999766"/>
            <a:ext cx="25994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/>
          </a:p>
        </p:txBody>
      </p:sp>
      <p:pic>
        <p:nvPicPr>
          <p:cNvPr id="13" name="Picture 13" descr="A picture containing text, scoreboard, green&#10;&#10;Description automatically generated">
            <a:extLst>
              <a:ext uri="{FF2B5EF4-FFF2-40B4-BE49-F238E27FC236}">
                <a16:creationId xmlns:a16="http://schemas.microsoft.com/office/drawing/2014/main" id="{9593D850-5639-40CB-9600-6C9857C64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53" y="557087"/>
            <a:ext cx="8681048" cy="25951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66B54B-361A-419C-BBB7-35FEFC4D1742}"/>
              </a:ext>
            </a:extLst>
          </p:cNvPr>
          <p:cNvSpPr txBox="1"/>
          <p:nvPr/>
        </p:nvSpPr>
        <p:spPr>
          <a:xfrm>
            <a:off x="1590136" y="3703608"/>
            <a:ext cx="847976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Duration- </a:t>
            </a:r>
            <a:r>
              <a:rPr lang="en-US" sz="3200" dirty="0">
                <a:latin typeface="Times New Roman"/>
                <a:cs typeface="Times New Roman"/>
              </a:rPr>
              <a:t>a standard game lasts 9 innings. Each inning is divided into top and bottom half with </a:t>
            </a:r>
            <a:r>
              <a:rPr lang="en-US" sz="3200">
                <a:latin typeface="Times New Roman"/>
                <a:cs typeface="Times New Roman"/>
              </a:rPr>
              <a:t>each team having a turn at bat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260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D7294D8C-FB94-4AB9-A79D-63B6C4E51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5" y="1961376"/>
            <a:ext cx="5460521" cy="421483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92E871E-B523-406C-BC15-A0775C62D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09" y="130834"/>
            <a:ext cx="1823051" cy="1823051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07AEBBC-0A8A-4155-B196-A8AB2DFE9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022" y="54856"/>
            <a:ext cx="1823050" cy="1831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D32A0-2FAB-4221-B208-147D63DE192B}"/>
              </a:ext>
            </a:extLst>
          </p:cNvPr>
          <p:cNvSpPr txBox="1"/>
          <p:nvPr/>
        </p:nvSpPr>
        <p:spPr>
          <a:xfrm>
            <a:off x="7067910" y="1417608"/>
            <a:ext cx="3663350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>
                <a:latin typeface="Times New Roman"/>
                <a:cs typeface="Times New Roman"/>
              </a:rPr>
              <a:t>Equipment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Times New Roman"/>
                <a:cs typeface="Times New Roman"/>
              </a:rPr>
              <a:t>bat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Times New Roman"/>
                <a:cs typeface="Times New Roman"/>
              </a:rPr>
              <a:t>batting helmet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Times New Roman"/>
                <a:cs typeface="Times New Roman"/>
              </a:rPr>
              <a:t>baseball</a:t>
            </a:r>
            <a:endParaRPr lang="en-US" sz="32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Times New Roman"/>
                <a:cs typeface="Times New Roman"/>
              </a:rPr>
              <a:t>gloves for each outfielder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Times New Roman"/>
                <a:cs typeface="Times New Roman"/>
              </a:rPr>
              <a:t>4 bases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Times New Roman"/>
                <a:cs typeface="Times New Roman"/>
              </a:rPr>
              <a:t>pitching rubber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439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984F69-736B-418E-BBF8-3E7CA3513701}"/>
              </a:ext>
            </a:extLst>
          </p:cNvPr>
          <p:cNvSpPr txBox="1"/>
          <p:nvPr/>
        </p:nvSpPr>
        <p:spPr>
          <a:xfrm>
            <a:off x="296172" y="181155"/>
            <a:ext cx="6826368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Times New Roman"/>
                <a:cs typeface="Times New Roman"/>
              </a:rPr>
              <a:t>Interesting facts about baseball</a:t>
            </a:r>
            <a:endParaRPr lang="en-US" sz="32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Times New Roman"/>
                <a:cs typeface="Times New Roman"/>
              </a:rPr>
              <a:t>The baseball field is called the "diamond" because of the shape of the infield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Times New Roman"/>
                <a:cs typeface="Times New Roman"/>
              </a:rPr>
              <a:t>Baseball was originally called rounders. This was a game that came from England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Times New Roman"/>
                <a:cs typeface="Times New Roman"/>
              </a:rPr>
              <a:t>The first baseball game was played in Hoboken, New Jersey</a:t>
            </a:r>
            <a:endParaRPr lang="en-US" sz="32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Times New Roman"/>
                <a:cs typeface="Times New Roman"/>
              </a:rPr>
              <a:t>The oldest ballpark is Fenway park in Boston, home of the Boston Red Sox, which opened in 1912</a:t>
            </a:r>
            <a:endParaRPr lang="en-US" sz="32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D09F175-AC60-4A9D-8E30-C6A154C6D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66" y="1411261"/>
            <a:ext cx="4554747" cy="471121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92D9C7-D645-4694-8DAF-A6B3A62FDEF2}"/>
              </a:ext>
            </a:extLst>
          </p:cNvPr>
          <p:cNvCxnSpPr/>
          <p:nvPr/>
        </p:nvCxnSpPr>
        <p:spPr>
          <a:xfrm flipV="1">
            <a:off x="7607599" y="549755"/>
            <a:ext cx="1388853" cy="882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60F3068-CBD7-4527-AFAD-CCE777429FE9}"/>
              </a:ext>
            </a:extLst>
          </p:cNvPr>
          <p:cNvSpPr txBox="1"/>
          <p:nvPr/>
        </p:nvSpPr>
        <p:spPr>
          <a:xfrm>
            <a:off x="9122075" y="25124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The "diamond"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45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DCE5D6-138D-4241-BD13-BE56BB9D6F51}"/>
              </a:ext>
            </a:extLst>
          </p:cNvPr>
          <p:cNvSpPr txBox="1"/>
          <p:nvPr/>
        </p:nvSpPr>
        <p:spPr>
          <a:xfrm>
            <a:off x="439948" y="2294626"/>
            <a:ext cx="1161402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latin typeface="Times New Roman"/>
                <a:cs typeface="Times New Roman"/>
              </a:rPr>
              <a:t>Thank you for </a:t>
            </a:r>
            <a:r>
              <a:rPr lang="en-US" sz="7200">
                <a:latin typeface="Times New Roman"/>
                <a:cs typeface="Times New Roman"/>
              </a:rPr>
              <a:t>your attention!</a:t>
            </a:r>
            <a:endParaRPr lang="en-US"/>
          </a:p>
          <a:p>
            <a:r>
              <a:rPr lang="en-US" sz="7200">
                <a:latin typeface="Times New Roman"/>
                <a:cs typeface="Times New Roman"/>
              </a:rPr>
              <a:t>                       :)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C9191-00B8-4472-A360-288814F319AC}"/>
              </a:ext>
            </a:extLst>
          </p:cNvPr>
          <p:cNvSpPr txBox="1"/>
          <p:nvPr/>
        </p:nvSpPr>
        <p:spPr>
          <a:xfrm>
            <a:off x="3573312" y="5169199"/>
            <a:ext cx="45835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imes New Roman"/>
                <a:cs typeface="Times New Roman"/>
              </a:rPr>
              <a:t>Nikola i Marko Vrdoljak 6.a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458550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223A3C"/>
      </a:dk2>
      <a:lt2>
        <a:srgbClr val="E8E5E2"/>
      </a:lt2>
      <a:accent1>
        <a:srgbClr val="69A6E0"/>
      </a:accent1>
      <a:accent2>
        <a:srgbClr val="4CB0B7"/>
      </a:accent2>
      <a:accent3>
        <a:srgbClr val="51B290"/>
      </a:accent3>
      <a:accent4>
        <a:srgbClr val="4CB865"/>
      </a:accent4>
      <a:accent5>
        <a:srgbClr val="62B44F"/>
      </a:accent5>
      <a:accent6>
        <a:srgbClr val="85AE48"/>
      </a:accent6>
      <a:hlink>
        <a:srgbClr val="9E7D5E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254</Words>
  <Application>Microsoft Office PowerPoint</Application>
  <PresentationFormat>Široki zaslon</PresentationFormat>
  <Paragraphs>23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Gill Sans Nova</vt:lpstr>
      <vt:lpstr>Times New Roman</vt:lpstr>
      <vt:lpstr>GradientRiseVTI</vt:lpstr>
      <vt:lpstr>Baseball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Step</dc:creator>
  <cp:lastModifiedBy>Martina Stepić</cp:lastModifiedBy>
  <cp:revision>266</cp:revision>
  <dcterms:created xsi:type="dcterms:W3CDTF">2021-04-29T16:06:40Z</dcterms:created>
  <dcterms:modified xsi:type="dcterms:W3CDTF">2021-05-05T06:38:00Z</dcterms:modified>
</cp:coreProperties>
</file>