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7" r:id="rId6"/>
    <p:sldId id="258" r:id="rId7"/>
    <p:sldId id="268" r:id="rId8"/>
    <p:sldId id="267" r:id="rId9"/>
    <p:sldId id="261" r:id="rId10"/>
    <p:sldId id="262" r:id="rId11"/>
    <p:sldId id="263" r:id="rId12"/>
    <p:sldId id="271" r:id="rId13"/>
    <p:sldId id="272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7327BE-21DA-4C2D-A3C8-C39F5AC38A89}" v="1" dt="2021-05-03T07:01:19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Kolarić" userId="S::martina.perica3@skole.hr::5e43a5be-abb4-479e-afe3-b22d04fa2fd0" providerId="AD" clId="Web-{427327BE-21DA-4C2D-A3C8-C39F5AC38A89}"/>
    <pc:docChg chg="sldOrd">
      <pc:chgData name="Martina Kolarić" userId="S::martina.perica3@skole.hr::5e43a5be-abb4-479e-afe3-b22d04fa2fd0" providerId="AD" clId="Web-{427327BE-21DA-4C2D-A3C8-C39F5AC38A89}" dt="2021-05-03T07:01:19.673" v="0"/>
      <pc:docMkLst>
        <pc:docMk/>
      </pc:docMkLst>
      <pc:sldChg chg="ord">
        <pc:chgData name="Martina Kolarić" userId="S::martina.perica3@skole.hr::5e43a5be-abb4-479e-afe3-b22d04fa2fd0" providerId="AD" clId="Web-{427327BE-21DA-4C2D-A3C8-C39F5AC38A89}" dt="2021-05-03T07:01:19.673" v="0"/>
        <pc:sldMkLst>
          <pc:docMk/>
          <pc:sldMk cId="333126735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D9DC2B-01A9-4ACE-AA2A-38B0EBA80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4CCEA8C-8119-4436-92C0-51AFA1CC6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7DC1DB2-F6F8-4599-8415-5F867B33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14B3BCC-1EE8-4D6D-AB8B-0AF0A39F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45ABAE-9262-4D49-B4A3-A5AF1890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254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39E2B2-15F2-4ED5-B950-E80E6472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D33B224-04F3-48D1-9522-C2102A223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9A01451-2E09-4E0A-9CCD-FEC844A5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5FC98E2-8879-4394-92F6-1C992A1F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3C61916-B823-4322-8805-1EB14313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598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354314C-4FB5-4946-A83A-0174A2B83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469BE11-FE3D-42C1-B41E-AE0F93A66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3618B4C-C3E2-4C4C-BDFF-11437649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E8B8007-36DA-4E8E-9A5D-E0EAAE70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3CD4FA2-3DED-42F0-A8BB-448E6C2A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498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57F03E-34FE-4C5E-A6BC-5AB690A1B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22BCC7-1304-4764-B719-F167679D4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B6CF7F6-4C5A-4BEB-8DA6-4B66F94A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F2C876D-DAFF-41CD-91FB-AEFA64F6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A629461-9D98-48DB-AD11-0CEE69A2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602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7D0BB2-03DD-4452-89E0-BD57B67D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BE667A8-52A3-425D-ACDF-E714F49CA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2537405-9463-4C04-A5D7-B243C41D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799BCF-B4D9-4BBF-80DC-77A5D6958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4D654F8-6B1C-4428-97DD-D362EDC1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84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011AE2-BF08-4D1C-A5C7-88271D6FE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573566-B3CB-4063-98B7-AE03FF774E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B066554-B7DC-4E20-B0B3-E1C3F24F8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71DB1B8-EDEF-4C87-BBC1-01DF0971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6177DAE-08D9-4B30-A72E-E91CC498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E986028-5853-4CA7-B3EF-AAB215CF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026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50089C-AAC6-4846-99B9-D0CD08C5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0ACC5E4-241D-4211-A474-A8275AE58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EC5A553-7E03-4B56-BDF4-A6216E4B2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D58A026-A790-437B-86D6-898533CAE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DF7476B-D30D-4A7F-ABAB-B165DD693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3195F25-A15A-4BE0-95A5-B6F19145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67E8500C-64E1-4037-81DE-4EE991552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4168D3D-B105-40BB-A4AE-EF292B31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192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4DC39C-534C-498E-BE6C-9CFCA6AD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6340F8E-ED35-4D87-BE3E-F2BF61F0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1CB8C80-C40C-47D8-9DFE-2A66746F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3915B82-571E-4688-8EB5-3E826BEF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969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1233865-1153-4DDF-85BF-058D7462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D8F420E-483F-4339-B76B-FAC6E1085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68160C1-9091-4264-AFD5-0F8B467D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816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37FB85-4A30-4DBD-BB2A-441C0DAF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1EB48A8-C97D-4889-8639-95382857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1DB4301-BDA6-40D8-9128-6CA0C1EB6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3399D25-F78B-4E51-A1B6-103E67AA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103D3E2-99D3-4070-BF4F-AB1A701D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C390C19-A434-41FC-9CF7-CFE1929C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634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8CC660-2AEF-470E-8D6F-15C5BB1A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42F4119E-3716-46A5-8BFC-E1ACA4D9A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E3E7536-657E-4060-8A47-8017FA083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0AB0E5C-685B-4C31-9734-9E29BFB15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D74494A-6ECB-4AED-9AAD-46FA75316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60CA5B7-84EE-4CFA-AE55-3520A45DF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1047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B6E5A3B-DAC8-4A22-A508-C1D272BD8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CB64C6D-486A-464C-9D2A-40A66A6C6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2D10D25-A70B-4658-9DCC-7349204B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947C1-F992-480A-9C79-65B429F94D4A}" type="datetimeFigureOut">
              <a:rPr lang="hr-HR" smtClean="0"/>
              <a:t>3.5.2021.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ACFEF65-C10B-4160-B108-07D764EB1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F3059E-B69F-4C32-A07A-8CE82E2C3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15D04-5561-4064-B246-22EB0F9817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527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761D0DB1-5B63-4DFC-AC90-E061829D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2063327"/>
            <a:ext cx="6105194" cy="34722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hr-HR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r>
              <a:rPr lang="hr-HR" sz="3600" dirty="0">
                <a:solidFill>
                  <a:srgbClr val="FFFFFF"/>
                </a:solidFill>
              </a:rPr>
              <a:t>NAŠE</a:t>
            </a: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Sport je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važan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njega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postaješ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snažan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školi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izvan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nje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treniraj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!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Pokazat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ćemo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kako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radimo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mi !</a:t>
            </a:r>
            <a:br>
              <a:rPr lang="hr-HR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r>
              <a:rPr lang="hr-HR" sz="3600" dirty="0">
                <a:solidFill>
                  <a:srgbClr val="FFFFFF"/>
                </a:solidFill>
              </a:rPr>
              <a:t>3.c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rce vatreno piano cover by Jakov Zidarić">
            <a:hlinkClick r:id="" action="ppaction://media"/>
            <a:extLst>
              <a:ext uri="{FF2B5EF4-FFF2-40B4-BE49-F238E27FC236}">
                <a16:creationId xmlns:a16="http://schemas.microsoft.com/office/drawing/2014/main" id="{0337189B-C5FA-46A2-8560-264E2F2B8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886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FE1AD3-B2BC-4567-8B4A-DCB8F9080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801"/>
            <a:ext cx="12188952" cy="521767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E75AAD-F4A4-4ED2-9A2F-B2412F93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2759"/>
          <a:stretch/>
        </p:blipFill>
        <p:spPr>
          <a:xfrm flipV="1">
            <a:off x="2" y="0"/>
            <a:ext cx="12191999" cy="2235323"/>
          </a:xfrm>
          <a:custGeom>
            <a:avLst/>
            <a:gdLst>
              <a:gd name="connsiteX0" fmla="*/ 0 w 12191999"/>
              <a:gd name="connsiteY0" fmla="*/ 2235323 h 2235323"/>
              <a:gd name="connsiteX1" fmla="*/ 12191999 w 12191999"/>
              <a:gd name="connsiteY1" fmla="*/ 2235323 h 2235323"/>
              <a:gd name="connsiteX2" fmla="*/ 12191999 w 12191999"/>
              <a:gd name="connsiteY2" fmla="*/ 0 h 2235323"/>
              <a:gd name="connsiteX3" fmla="*/ 0 w 12191999"/>
              <a:gd name="connsiteY3" fmla="*/ 0 h 223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235323">
                <a:moveTo>
                  <a:pt x="0" y="2235323"/>
                </a:moveTo>
                <a:lnTo>
                  <a:pt x="12191999" y="2235323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FB65E14D-C626-4C1F-8EF0-06CEDCCB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601735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Navijajte za nas 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0CE0B-92EC-45FD-8F68-38003D6D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586080"/>
            <a:ext cx="12191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21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2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1900AA59-ADDE-4942-940C-A1CB51A8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GIMNASTIKA</a:t>
            </a: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7FB68F36-6929-4471-9B0D-47D0F9C97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Gimnastika</a:t>
            </a:r>
            <a:r>
              <a:rPr lang="en-US" sz="3200" dirty="0"/>
              <a:t> je </a:t>
            </a:r>
            <a:r>
              <a:rPr lang="en-US" sz="3200" dirty="0" err="1"/>
              <a:t>pojedinačni</a:t>
            </a:r>
            <a:r>
              <a:rPr lang="en-US" sz="3200" dirty="0"/>
              <a:t> sport.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Prije</a:t>
            </a:r>
            <a:r>
              <a:rPr lang="en-US" sz="3200" dirty="0"/>
              <a:t> </a:t>
            </a:r>
            <a:r>
              <a:rPr lang="en-US" sz="3200" dirty="0" err="1"/>
              <a:t>početka</a:t>
            </a:r>
            <a:r>
              <a:rPr lang="en-US" sz="3200" dirty="0"/>
              <a:t> se </a:t>
            </a:r>
            <a:r>
              <a:rPr lang="en-US" sz="3200" dirty="0" err="1"/>
              <a:t>moramo</a:t>
            </a:r>
            <a:r>
              <a:rPr lang="en-US" sz="3200" dirty="0"/>
              <a:t> dobro </a:t>
            </a:r>
            <a:r>
              <a:rPr lang="en-US" sz="3200" dirty="0" err="1"/>
              <a:t>istegnuti</a:t>
            </a:r>
            <a:r>
              <a:rPr lang="en-US" sz="32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Za to </a:t>
            </a:r>
            <a:r>
              <a:rPr lang="en-US" sz="3200" dirty="0" err="1"/>
              <a:t>nam</a:t>
            </a:r>
            <a:r>
              <a:rPr lang="en-US" sz="3200" dirty="0"/>
              <a:t> </a:t>
            </a:r>
            <a:r>
              <a:rPr lang="en-US" sz="3200" dirty="0" err="1"/>
              <a:t>treba</a:t>
            </a:r>
            <a:r>
              <a:rPr lang="en-US" sz="3200" dirty="0"/>
              <a:t> </a:t>
            </a:r>
            <a:r>
              <a:rPr lang="en-US" sz="3200" dirty="0" err="1"/>
              <a:t>prostirka</a:t>
            </a:r>
            <a:r>
              <a:rPr lang="en-US" sz="32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Izabrali</a:t>
            </a:r>
            <a:r>
              <a:rPr lang="en-US" sz="3200" dirty="0"/>
              <a:t> </a:t>
            </a:r>
            <a:r>
              <a:rPr lang="en-US" sz="3200" dirty="0" err="1"/>
              <a:t>smo</a:t>
            </a:r>
            <a:r>
              <a:rPr lang="en-US" sz="3200" dirty="0"/>
              <a:t> taj sport da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izravnamo</a:t>
            </a:r>
            <a:r>
              <a:rPr lang="en-US" sz="3200" dirty="0"/>
              <a:t> </a:t>
            </a:r>
            <a:r>
              <a:rPr lang="en-US" sz="3200" dirty="0" err="1"/>
              <a:t>leđa</a:t>
            </a:r>
            <a:r>
              <a:rPr lang="hr-HR" sz="3200" dirty="0"/>
              <a:t>.</a:t>
            </a:r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4968591-06F9-4763-B398-2525F444AD8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r="6630" b="2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</p:spPr>
      </p:pic>
      <p:sp>
        <p:nvSpPr>
          <p:cNvPr id="60" name="Arc 5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F292F47-3642-40D9-9932-0ECF23C4E3F7}"/>
              </a:ext>
            </a:extLst>
          </p:cNvPr>
          <p:cNvPicPr/>
          <p:nvPr/>
        </p:nvPicPr>
        <p:blipFill rotWithShape="1">
          <a:blip r:embed="rId3"/>
          <a:srcRect l="9042" r="3203" b="-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744D272-7B5D-4104-B9E3-C4976B89034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8" b="4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317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65189ED-A984-4CC2-879F-CDDD4DE9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JUDO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DD15C9D-F534-49C1-B39F-2048944D4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Judo je </a:t>
            </a:r>
            <a:r>
              <a:rPr lang="en-US" sz="3200" dirty="0" err="1"/>
              <a:t>dobar</a:t>
            </a:r>
            <a:r>
              <a:rPr lang="en-US" sz="3200" dirty="0"/>
              <a:t> sport.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Učimo</a:t>
            </a:r>
            <a:r>
              <a:rPr lang="en-US" sz="3200" dirty="0"/>
              <a:t> </a:t>
            </a:r>
            <a:r>
              <a:rPr lang="en-US" sz="3200" dirty="0" err="1"/>
              <a:t>borilačke</a:t>
            </a:r>
            <a:r>
              <a:rPr lang="en-US" sz="3200" dirty="0"/>
              <a:t> </a:t>
            </a:r>
            <a:r>
              <a:rPr lang="en-US" sz="3200" dirty="0" err="1"/>
              <a:t>vještine</a:t>
            </a:r>
            <a:r>
              <a:rPr lang="en-US" sz="32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Igramo</a:t>
            </a:r>
            <a:r>
              <a:rPr lang="en-US" sz="3200" dirty="0"/>
              <a:t> </a:t>
            </a:r>
            <a:r>
              <a:rPr lang="en-US" sz="3200" dirty="0" err="1"/>
              <a:t>puno</a:t>
            </a:r>
            <a:r>
              <a:rPr lang="en-US" sz="3200" dirty="0"/>
              <a:t> </a:t>
            </a:r>
            <a:r>
              <a:rPr lang="en-US" sz="3200" dirty="0" err="1"/>
              <a:t>raznih</a:t>
            </a:r>
            <a:r>
              <a:rPr lang="en-US" sz="3200" dirty="0"/>
              <a:t> </a:t>
            </a:r>
            <a:r>
              <a:rPr lang="en-US" sz="3200" dirty="0" err="1"/>
              <a:t>igara</a:t>
            </a:r>
            <a:r>
              <a:rPr lang="en-US" sz="32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U </a:t>
            </a:r>
            <a:r>
              <a:rPr lang="en-US" sz="3200" dirty="0" err="1"/>
              <a:t>džudu</a:t>
            </a:r>
            <a:r>
              <a:rPr lang="en-US" sz="3200" dirty="0"/>
              <a:t> </a:t>
            </a:r>
            <a:r>
              <a:rPr lang="en-US" sz="3200" dirty="0" err="1"/>
              <a:t>pojasevi</a:t>
            </a:r>
            <a:r>
              <a:rPr lang="en-US" sz="3200" dirty="0"/>
              <a:t> </a:t>
            </a:r>
            <a:r>
              <a:rPr lang="en-US" sz="3200" dirty="0" err="1"/>
              <a:t>pokazuju</a:t>
            </a:r>
            <a:r>
              <a:rPr lang="en-US" sz="3200" dirty="0"/>
              <a:t> </a:t>
            </a:r>
            <a:r>
              <a:rPr lang="en-US" sz="3200" dirty="0" err="1"/>
              <a:t>napredak</a:t>
            </a:r>
            <a:r>
              <a:rPr lang="en-US" sz="32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Izabrali</a:t>
            </a:r>
            <a:r>
              <a:rPr lang="en-US" sz="3200" dirty="0"/>
              <a:t> </a:t>
            </a:r>
            <a:r>
              <a:rPr lang="en-US" sz="3200" dirty="0" err="1"/>
              <a:t>smo</a:t>
            </a:r>
            <a:r>
              <a:rPr lang="en-US" sz="3200" dirty="0"/>
              <a:t> taj sport </a:t>
            </a:r>
            <a:r>
              <a:rPr lang="en-US" sz="3200" dirty="0" err="1"/>
              <a:t>jer</a:t>
            </a:r>
            <a:r>
              <a:rPr lang="en-US" sz="3200" dirty="0"/>
              <a:t> je </a:t>
            </a:r>
            <a:r>
              <a:rPr lang="en-US" sz="3200" dirty="0" err="1"/>
              <a:t>zanimljiv</a:t>
            </a:r>
            <a:r>
              <a:rPr lang="en-US" sz="3200" dirty="0"/>
              <a:t>.</a:t>
            </a:r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FAA5ED4A-AFD3-4BA9-8FED-B666D57725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-2" b="31092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94" name="Arc 9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C7AF30B-FC1F-4312-8F80-92C81ACF7AF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8375066-2050-418A-8209-A7749773287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r="2480" b="4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081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3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5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A7F4459-B1A6-4C33-981A-35A6064D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KICKBOX</a:t>
            </a:r>
            <a:br>
              <a:rPr lang="en-US" sz="4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4ABDB71-69DE-4D3E-82DF-971BEF0F6D4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9690"/>
          <a:stretch/>
        </p:blipFill>
        <p:spPr bwMode="auto"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384665D-9449-4DAA-B71B-AB03EBAA7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8966" y="1436914"/>
            <a:ext cx="3810000" cy="481148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Kickbox je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moderan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borilački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sport.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trening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treba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zaštitna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oprema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kaciga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rukavice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štitnik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za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zube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bandaže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treningu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istežemo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zagrijavamo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boksamo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Treniramo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taj sport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kako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bi se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znali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obraniti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CF0775F-B9DE-4840-9DD9-60370BF7883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158"/>
          <a:stretch/>
        </p:blipFill>
        <p:spPr bwMode="auto"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562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lika 27">
            <a:extLst>
              <a:ext uri="{FF2B5EF4-FFF2-40B4-BE49-F238E27FC236}">
                <a16:creationId xmlns:a16="http://schemas.microsoft.com/office/drawing/2014/main" id="{C628799D-83EA-4B3B-9A7C-6E0D3DF8B02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r="3" b="33291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pic>
        <p:nvPicPr>
          <p:cNvPr id="12" name="Rezervirano mjesto slike 11">
            <a:extLst>
              <a:ext uri="{FF2B5EF4-FFF2-40B4-BE49-F238E27FC236}">
                <a16:creationId xmlns:a16="http://schemas.microsoft.com/office/drawing/2014/main" id="{BFE802FC-555A-4832-80F2-D2AD82C4B555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3"/>
          <a:srcRect t="17955" b="20095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6162513-F1A9-4AE3-A74E-1DA64BF3346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" b="1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8E23A8E-F104-453E-914E-F6D039E9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NOGOMET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56C1F4D-CB1E-42FE-B0DC-C09EA0827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1354" y="2299264"/>
            <a:ext cx="5446206" cy="411881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hr-HR" sz="3500">
                <a:solidFill>
                  <a:srgbClr val="000000"/>
                </a:solidFill>
              </a:rPr>
              <a:t>Nogomet se igra: nogom, glavom i prsima.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3500">
                <a:solidFill>
                  <a:srgbClr val="000000"/>
                </a:solidFill>
              </a:rPr>
              <a:t>U njemu sudjeluje 11 igrača.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3500">
                <a:solidFill>
                  <a:srgbClr val="000000"/>
                </a:solidFill>
              </a:rPr>
              <a:t>Trebaš slušati trenera.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3500">
                <a:solidFill>
                  <a:srgbClr val="000000"/>
                </a:solidFill>
              </a:rPr>
              <a:t>Nogomet treniramo od malih nogu.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3500">
                <a:solidFill>
                  <a:srgbClr val="000000"/>
                </a:solidFill>
              </a:rPr>
              <a:t>Nogomet je zanimljiv i težak sport u kojem se trebaš truditi.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4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B9C880B-6675-451C-B1CD-12E611D0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PLES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CF36F26-50C9-4CB5-BF6F-16BC0A4E2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Na </a:t>
            </a:r>
            <a:r>
              <a:rPr lang="en-US" sz="3200" dirty="0" err="1"/>
              <a:t>plesu</a:t>
            </a:r>
            <a:r>
              <a:rPr lang="en-US" sz="3200" dirty="0"/>
              <a:t> se </a:t>
            </a:r>
            <a:r>
              <a:rPr lang="en-US" sz="3200" dirty="0" err="1"/>
              <a:t>razgibavamo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radimo</a:t>
            </a:r>
            <a:r>
              <a:rPr lang="en-US" sz="3200" dirty="0"/>
              <a:t> </a:t>
            </a:r>
            <a:r>
              <a:rPr lang="en-US" sz="3200" dirty="0" err="1"/>
              <a:t>koreografije</a:t>
            </a:r>
            <a:r>
              <a:rPr lang="en-US" sz="32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Nosimo</a:t>
            </a:r>
            <a:r>
              <a:rPr lang="en-US" sz="3200" dirty="0"/>
              <a:t> </a:t>
            </a:r>
            <a:r>
              <a:rPr lang="en-US" sz="3200" dirty="0" err="1"/>
              <a:t>balerinke</a:t>
            </a:r>
            <a:r>
              <a:rPr lang="en-US" sz="3200" dirty="0"/>
              <a:t>, </a:t>
            </a:r>
            <a:r>
              <a:rPr lang="en-US" sz="3200" dirty="0" err="1"/>
              <a:t>laganu</a:t>
            </a:r>
            <a:r>
              <a:rPr lang="en-US" sz="3200" dirty="0"/>
              <a:t> </a:t>
            </a:r>
            <a:r>
              <a:rPr lang="en-US" sz="3200" dirty="0" err="1"/>
              <a:t>odjeću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imamo</a:t>
            </a:r>
            <a:r>
              <a:rPr lang="en-US" sz="3200" dirty="0"/>
              <a:t> </a:t>
            </a:r>
            <a:r>
              <a:rPr lang="en-US" sz="3200" dirty="0" err="1"/>
              <a:t>svezani</a:t>
            </a:r>
            <a:r>
              <a:rPr lang="en-US" sz="3200" dirty="0"/>
              <a:t> rep.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Osjećamo</a:t>
            </a:r>
            <a:r>
              <a:rPr lang="en-US" sz="3200" dirty="0"/>
              <a:t> se </a:t>
            </a:r>
            <a:r>
              <a:rPr lang="en-US" sz="3200" dirty="0" err="1"/>
              <a:t>veselo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zabavno</a:t>
            </a:r>
            <a:r>
              <a:rPr lang="en-US" sz="3200" dirty="0"/>
              <a:t> </a:t>
            </a:r>
            <a:r>
              <a:rPr lang="en-US" sz="3200" dirty="0" err="1"/>
              <a:t>nam</a:t>
            </a:r>
            <a:r>
              <a:rPr lang="en-US" sz="3200" dirty="0"/>
              <a:t> je </a:t>
            </a:r>
            <a:r>
              <a:rPr lang="en-US" sz="3200" dirty="0" err="1"/>
              <a:t>učiti</a:t>
            </a:r>
            <a:r>
              <a:rPr lang="en-US" sz="3200" dirty="0"/>
              <a:t> </a:t>
            </a:r>
            <a:r>
              <a:rPr lang="en-US" sz="3200" dirty="0" err="1"/>
              <a:t>plesati</a:t>
            </a:r>
            <a:r>
              <a:rPr lang="en-US" sz="32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Odabrale</a:t>
            </a:r>
            <a:r>
              <a:rPr lang="en-US" sz="3200" dirty="0"/>
              <a:t> </a:t>
            </a:r>
            <a:r>
              <a:rPr lang="en-US" sz="3200" dirty="0" err="1"/>
              <a:t>smo</a:t>
            </a:r>
            <a:r>
              <a:rPr lang="en-US" sz="3200" dirty="0"/>
              <a:t> </a:t>
            </a:r>
            <a:r>
              <a:rPr lang="en-US" sz="3200" dirty="0" err="1"/>
              <a:t>ples</a:t>
            </a:r>
            <a:r>
              <a:rPr lang="en-US" sz="3200" dirty="0"/>
              <a:t>, </a:t>
            </a:r>
            <a:r>
              <a:rPr lang="en-US" sz="3200" dirty="0" err="1"/>
              <a:t>zato</a:t>
            </a:r>
            <a:r>
              <a:rPr lang="en-US" sz="3200" dirty="0"/>
              <a:t> </a:t>
            </a:r>
            <a:r>
              <a:rPr lang="en-US" sz="3200" dirty="0" err="1"/>
              <a:t>što</a:t>
            </a:r>
            <a:r>
              <a:rPr lang="en-US" sz="3200" dirty="0"/>
              <a:t> </a:t>
            </a:r>
            <a:r>
              <a:rPr lang="en-US" sz="3200" dirty="0" err="1"/>
              <a:t>volimo</a:t>
            </a:r>
            <a:r>
              <a:rPr lang="en-US" sz="3200" dirty="0"/>
              <a:t> </a:t>
            </a:r>
            <a:r>
              <a:rPr lang="en-US" sz="3200" dirty="0" err="1"/>
              <a:t>plesati</a:t>
            </a:r>
            <a:r>
              <a:rPr lang="en-US" sz="32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7945980-F609-4E75-BDA1-A3F041D9AFE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8215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</p:spPr>
      </p:pic>
      <p:sp>
        <p:nvSpPr>
          <p:cNvPr id="47" name="Arc 4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9840D8AC-B3BA-419C-B78D-616DF420CC6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r="-3" b="2864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</p:spPr>
      </p:pic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ED403EAF-BBDD-44F0-B7FF-2917A1A35494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" r="-3" b="25959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104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4A3F93D6-50BA-4F47-8A8A-9C8C9158CF8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27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pic>
        <p:nvPicPr>
          <p:cNvPr id="11" name="Rezervirano mjesto slike 10">
            <a:extLst>
              <a:ext uri="{FF2B5EF4-FFF2-40B4-BE49-F238E27FC236}">
                <a16:creationId xmlns:a16="http://schemas.microsoft.com/office/drawing/2014/main" id="{4084BA96-6CEA-46D5-8C0D-2D8B9CAD618B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r="17055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A1847EAC-789C-42CA-8385-603A7A9C801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0" r="2" b="23601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 useBgFill="1">
        <p:nvSpPr>
          <p:cNvPr id="96" name="Freeform: Shape 9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8" name="Freeform: Shape 9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E3BCF2A-DEC5-4B9C-8386-C46BE42B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PLIVANJE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0C78753-4612-4258-915D-078602D2E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961" y="2074278"/>
            <a:ext cx="4922338" cy="457218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Plivanje se odvija u vodi, u zatvorenom ili na otvorenom prostoru.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Od opreme nam treba: kupaći kostim, kapa, naočale, ručnik…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Discipline koje plivamo su: kraul, prsno, leđno, delfin i leptir.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Treniramo plivanje, zato što je zdravo i zabavno.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61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24263EC1-2374-448F-880D-9862AE4E7609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2" b="41695"/>
          <a:stretch/>
        </p:blipFill>
        <p:spPr bwMode="auto">
          <a:xfrm>
            <a:off x="6083786" y="-168316"/>
            <a:ext cx="6261330" cy="3932313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97FFCF4-24FD-4E55-B9D0-4641AD828A3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8" r="-3" b="25821"/>
          <a:stretch/>
        </p:blipFill>
        <p:spPr bwMode="auto">
          <a:xfrm>
            <a:off x="6089904" y="2487166"/>
            <a:ext cx="6263640" cy="4215384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708288E-17FC-48E2-94A0-FA1E1DE8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TAEKWONDO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CEE5144-30FE-45CC-9ABB-3FC8AB9F2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997" y="2272143"/>
            <a:ext cx="4803637" cy="378883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00000"/>
                </a:solidFill>
              </a:rPr>
              <a:t>Taekwondo je borilačka vještina.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00000"/>
                </a:solidFill>
              </a:rPr>
              <a:t>Za treniranje nam treba: kimono, kaciga, rukavice i štitnici.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00000"/>
                </a:solidFill>
              </a:rPr>
              <a:t>Učimo različite udarce nogom i rukom.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00000"/>
                </a:solidFill>
              </a:rPr>
              <a:t>Treniramo taekwondo jer se želimo naučiti obraniti.</a:t>
            </a:r>
          </a:p>
        </p:txBody>
      </p:sp>
    </p:spTree>
    <p:extLst>
      <p:ext uri="{BB962C8B-B14F-4D97-AF65-F5344CB8AC3E}">
        <p14:creationId xmlns:p14="http://schemas.microsoft.com/office/powerpoint/2010/main" val="38389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id="{F84AE41B-3379-47F3-A10B-5AA9CDC4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2413472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hr-HR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hr-HR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 škole, 7.svibnja 2021.</a:t>
            </a:r>
            <a:br>
              <a:rPr lang="hr-HR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hr-HR" sz="2000" dirty="0">
                <a:solidFill>
                  <a:srgbClr val="FFFFFF"/>
                </a:solidFill>
              </a:rPr>
            </a:br>
            <a:r>
              <a:rPr lang="hr-HR" sz="2000" dirty="0">
                <a:solidFill>
                  <a:srgbClr val="FFFFFF"/>
                </a:solidFill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Tekst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učenice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učenici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3.c.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Izvor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glazbe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Srce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vatreno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piano cover by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Jakov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Zidarić</a:t>
            </a:r>
            <a:r>
              <a:rPr lang="hr-HR" sz="2000" dirty="0">
                <a:solidFill>
                  <a:srgbClr val="FFFFFF"/>
                </a:solidFill>
              </a:rPr>
              <a:t>.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1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1E45DDC70B3F4CB7D93E3D9C5BE227" ma:contentTypeVersion="11" ma:contentTypeDescription="Stvaranje novog dokumenta." ma:contentTypeScope="" ma:versionID="addaf2af758410e90db1c298ac4a7ce3">
  <xsd:schema xmlns:xsd="http://www.w3.org/2001/XMLSchema" xmlns:xs="http://www.w3.org/2001/XMLSchema" xmlns:p="http://schemas.microsoft.com/office/2006/metadata/properties" xmlns:ns2="64a39961-3285-4b83-ab38-a53665f7c43d" xmlns:ns3="5db586e0-7313-48d1-8a50-22f86f9c80c5" targetNamespace="http://schemas.microsoft.com/office/2006/metadata/properties" ma:root="true" ma:fieldsID="6ff649386c0b4443e4b81290f6ba73be" ns2:_="" ns3:_="">
    <xsd:import namespace="64a39961-3285-4b83-ab38-a53665f7c43d"/>
    <xsd:import namespace="5db586e0-7313-48d1-8a50-22f86f9c80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39961-3285-4b83-ab38-a53665f7c4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586e0-7313-48d1-8a50-22f86f9c80c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AD35EF-8FAB-4C46-B0F0-4CC42C6C9F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A76366-55F1-4598-A8CA-5DA2663A45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a39961-3285-4b83-ab38-a53665f7c43d"/>
    <ds:schemaRef ds:uri="5db586e0-7313-48d1-8a50-22f86f9c80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FE9D71-557A-43A6-A144-5213E3A8F1A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357</Words>
  <Application>Microsoft Office PowerPoint</Application>
  <PresentationFormat>Widescreen</PresentationFormat>
  <Paragraphs>40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Tema sustava Office</vt:lpstr>
      <vt:lpstr>           NAŠE   Sport je važan – od njega postaješ snažan!  U školi i izvan nje  treniraj i ti !  Pokazat ćemo ti  kako to radimo mi !  3.c</vt:lpstr>
      <vt:lpstr>GIMNASTIKA</vt:lpstr>
      <vt:lpstr>JUDO</vt:lpstr>
      <vt:lpstr>KICKBOX </vt:lpstr>
      <vt:lpstr>NOGOMET</vt:lpstr>
      <vt:lpstr>PLES</vt:lpstr>
      <vt:lpstr>PLIVANJE</vt:lpstr>
      <vt:lpstr>TAEKWONDO</vt:lpstr>
      <vt:lpstr> Dan škole, 7.svibnja 2021.   Tekst: učenice i učenici 3.c.  Izvor glazbe: Srce vatreno piano cover by Jakov Zidarić.  </vt:lpstr>
      <vt:lpstr>Navijajte za nas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NAŠE SPORTKE AKTIVNOSTI</dc:title>
  <dc:creator>Sanja Maričić</dc:creator>
  <cp:lastModifiedBy>Sanja Maričić</cp:lastModifiedBy>
  <cp:revision>69</cp:revision>
  <dcterms:created xsi:type="dcterms:W3CDTF">2021-04-17T19:58:45Z</dcterms:created>
  <dcterms:modified xsi:type="dcterms:W3CDTF">2021-05-03T07:01:20Z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0x010100D31E45DDC70B3F4CB7D93E3D9C5BE227</vt:lpwstr>
  </property>
</Properties>
</file>