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2B0D8-ADA5-4A3E-A044-77F963AA97B4}" v="21" dt="2021-04-29T14:50:53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genglish.blogspot.com/2011_03_01_archiv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kitchenware, orange, close&#10;&#10;Description automatically generated">
            <a:extLst>
              <a:ext uri="{FF2B5EF4-FFF2-40B4-BE49-F238E27FC236}">
                <a16:creationId xmlns:a16="http://schemas.microsoft.com/office/drawing/2014/main" id="{581114D7-B38C-48F0-B007-2DF82F62A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985" b="2701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KOŠARKAŠKI KLUB JABUKA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6706" y="5665475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 Mihael Jandras 7.e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AE738-9948-44AA-B837-194521D73C3E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7C17-F1E8-4530-A7D9-E22CAAA4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66" y="1968736"/>
            <a:ext cx="4409039" cy="71921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ŽKK JABUKA ZAPREŠIĆ</a:t>
            </a:r>
            <a:br>
              <a:rPr lang="en-US" sz="5400" dirty="0">
                <a:cs typeface="Calibri Light"/>
              </a:rPr>
            </a:br>
            <a:br>
              <a:rPr lang="en-US" sz="5400" dirty="0">
                <a:cs typeface="Calibri Light"/>
              </a:rPr>
            </a:br>
            <a:br>
              <a:rPr lang="en-US" sz="2700" dirty="0">
                <a:cs typeface="Calibri Light"/>
              </a:rPr>
            </a:br>
            <a:r>
              <a:rPr lang="en-US" sz="2700" dirty="0">
                <a:cs typeface="Calibri Light"/>
              </a:rPr>
              <a:t>-</a:t>
            </a:r>
            <a:r>
              <a:rPr lang="en-US" sz="2700" dirty="0" err="1">
                <a:ea typeface="+mj-lt"/>
                <a:cs typeface="+mj-lt"/>
              </a:rPr>
              <a:t>adresa</a:t>
            </a:r>
            <a:r>
              <a:rPr lang="en-US" sz="2700" dirty="0">
                <a:ea typeface="+mj-lt"/>
                <a:cs typeface="+mj-lt"/>
              </a:rPr>
              <a:t>: Janka </a:t>
            </a:r>
            <a:r>
              <a:rPr lang="en-US" sz="2700" dirty="0" err="1">
                <a:ea typeface="+mj-lt"/>
                <a:cs typeface="+mj-lt"/>
              </a:rPr>
              <a:t>Draškovića</a:t>
            </a:r>
            <a:r>
              <a:rPr lang="en-US" sz="2700" dirty="0">
                <a:ea typeface="+mj-lt"/>
                <a:cs typeface="+mj-lt"/>
              </a:rPr>
              <a:t> 39</a:t>
            </a:r>
            <a:br>
              <a:rPr lang="en-US" sz="2700" dirty="0">
                <a:cs typeface="Calibri Light"/>
              </a:rPr>
            </a:br>
            <a:r>
              <a:rPr lang="en-US" sz="2700" dirty="0">
                <a:cs typeface="Calibri Light"/>
              </a:rPr>
              <a:t>-</a:t>
            </a:r>
            <a:r>
              <a:rPr lang="en-US" sz="2700" dirty="0" err="1">
                <a:cs typeface="Calibri Light"/>
              </a:rPr>
              <a:t>treninzi</a:t>
            </a:r>
            <a:r>
              <a:rPr lang="en-US" sz="2700" dirty="0">
                <a:cs typeface="Calibri Light"/>
              </a:rPr>
              <a:t> se </a:t>
            </a:r>
            <a:r>
              <a:rPr lang="en-US" sz="2700" dirty="0" err="1">
                <a:cs typeface="Calibri Light"/>
              </a:rPr>
              <a:t>odvijaju</a:t>
            </a:r>
            <a:r>
              <a:rPr lang="en-US" sz="2700" dirty="0">
                <a:cs typeface="Calibri Light"/>
              </a:rPr>
              <a:t> u </a:t>
            </a:r>
            <a:r>
              <a:rPr lang="en-US" sz="2700" dirty="0" err="1">
                <a:cs typeface="Calibri Light"/>
              </a:rPr>
              <a:t>sportskoj</a:t>
            </a:r>
            <a:r>
              <a:rPr lang="en-US" sz="2700" dirty="0">
                <a:cs typeface="Calibri Light"/>
              </a:rPr>
              <a:t> </a:t>
            </a:r>
            <a:r>
              <a:rPr lang="en-US" sz="2700" dirty="0" err="1">
                <a:cs typeface="Calibri Light"/>
              </a:rPr>
              <a:t>dvorani</a:t>
            </a:r>
            <a:r>
              <a:rPr lang="en-US" sz="2700" dirty="0">
                <a:cs typeface="Calibri Light"/>
              </a:rPr>
              <a:t> </a:t>
            </a:r>
            <a:r>
              <a:rPr lang="en-US" sz="2700" dirty="0" err="1">
                <a:cs typeface="Calibri Light"/>
              </a:rPr>
              <a:t>Zaprešić</a:t>
            </a:r>
            <a:br>
              <a:rPr lang="en-US" sz="2700" dirty="0">
                <a:cs typeface="Calibri Light"/>
              </a:rPr>
            </a:br>
            <a:r>
              <a:rPr lang="en-US" sz="2700" dirty="0">
                <a:cs typeface="Calibri Light"/>
              </a:rPr>
              <a:t>-</a:t>
            </a:r>
            <a:r>
              <a:rPr lang="en-US" sz="2700" dirty="0" err="1">
                <a:cs typeface="Calibri Light"/>
              </a:rPr>
              <a:t>adresa</a:t>
            </a:r>
            <a:r>
              <a:rPr lang="en-US" sz="2700" dirty="0">
                <a:cs typeface="Calibri Light"/>
              </a:rPr>
              <a:t>: </a:t>
            </a:r>
            <a:r>
              <a:rPr lang="en-US" sz="2700" dirty="0" err="1">
                <a:cs typeface="Calibri Light"/>
              </a:rPr>
              <a:t>Ulica</a:t>
            </a:r>
            <a:r>
              <a:rPr lang="en-US" sz="2700" dirty="0">
                <a:cs typeface="Calibri Light"/>
              </a:rPr>
              <a:t> Vladimira </a:t>
            </a:r>
            <a:r>
              <a:rPr lang="en-US" sz="2700" dirty="0" err="1">
                <a:cs typeface="Calibri Light"/>
              </a:rPr>
              <a:t>Novaka</a:t>
            </a:r>
            <a:r>
              <a:rPr lang="en-US" sz="2700" dirty="0">
                <a:cs typeface="Calibri Light"/>
              </a:rPr>
              <a:t> 88</a:t>
            </a:r>
            <a:br>
              <a:rPr lang="en-US" sz="2700" dirty="0">
                <a:cs typeface="Calibri Light"/>
              </a:rPr>
            </a:br>
            <a:br>
              <a:rPr lang="en-US" dirty="0"/>
            </a:br>
            <a:br>
              <a:rPr lang="en-US" sz="5400" dirty="0">
                <a:cs typeface="Calibri Light"/>
              </a:rPr>
            </a:br>
            <a:br>
              <a:rPr lang="en-US" sz="5400" dirty="0">
                <a:cs typeface="Calibri Light"/>
              </a:rPr>
            </a:br>
            <a:br>
              <a:rPr lang="en-US" sz="5400" dirty="0">
                <a:cs typeface="Calibri Light"/>
              </a:rPr>
            </a:br>
            <a:br>
              <a:rPr lang="en-US" sz="5400" dirty="0">
                <a:cs typeface="Calibri Light"/>
              </a:rPr>
            </a:br>
            <a:br>
              <a:rPr lang="en-US" sz="5400" dirty="0">
                <a:cs typeface="Calibri Light"/>
              </a:rPr>
            </a:br>
            <a:endParaRPr lang="en-US" sz="5400" dirty="0">
              <a:cs typeface="Calibri Ligh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823D42A-9864-4B5B-9472-7E0EB9D4F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4488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423EF57-07F4-FE42-B0B5-9B2B90B6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/>
              <a:t>DETALJI KLUBA</a:t>
            </a:r>
            <a:endParaRPr lang="sr-Latn-RS" sz="5400"/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AF3E05-2007-D145-87A2-A15B2E678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hr-HR" sz="2200"/>
              <a:t>predsjednik kluba: Srećko Dobrić</a:t>
            </a:r>
          </a:p>
          <a:p>
            <a:r>
              <a:rPr lang="hr-HR" sz="2200"/>
              <a:t>trener timova: Damir Hulna</a:t>
            </a:r>
          </a:p>
          <a:p>
            <a:r>
              <a:rPr lang="hr-HR" sz="2200"/>
              <a:t>ako želite trenirati u klubu mjesta su slobodna</a:t>
            </a:r>
          </a:p>
          <a:p>
            <a:r>
              <a:rPr lang="hr-HR" sz="2200"/>
              <a:t>kontakt može naći na web stranici kuba</a:t>
            </a:r>
          </a:p>
        </p:txBody>
      </p:sp>
    </p:spTree>
    <p:extLst>
      <p:ext uri="{BB962C8B-B14F-4D97-AF65-F5344CB8AC3E}">
        <p14:creationId xmlns:p14="http://schemas.microsoft.com/office/powerpoint/2010/main" val="188249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2B19AF82-7978-0C40-B469-E64DD0C7B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" r="7090" b="3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C4B30-F81A-4854-B7C3-2683AC38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hr-HR" sz="4000"/>
              <a:t>TIMOVI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0876B-F3A3-424B-B5A6-438FAEEC6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cs typeface="Calibri" panose="020F0502020204030204"/>
              </a:rPr>
              <a:t>-</a:t>
            </a:r>
            <a:r>
              <a:rPr lang="en-US" sz="1800" dirty="0" err="1">
                <a:cs typeface="Calibri" panose="020F0502020204030204"/>
              </a:rPr>
              <a:t>najpoznatiji</a:t>
            </a:r>
            <a:r>
              <a:rPr lang="hr-HR" sz="1800" dirty="0">
                <a:cs typeface="Calibri" panose="020F0502020204030204"/>
              </a:rPr>
              <a:t> su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ženski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hr-HR" sz="1800" dirty="0">
                <a:cs typeface="Calibri" panose="020F0502020204030204"/>
              </a:rPr>
              <a:t>timovi</a:t>
            </a:r>
            <a:endParaRPr lang="en-US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 dirty="0">
                <a:cs typeface="Calibri" panose="020F0502020204030204"/>
              </a:rPr>
              <a:t>-</a:t>
            </a:r>
            <a:r>
              <a:rPr lang="en-US" sz="1800" dirty="0" err="1">
                <a:cs typeface="Calibri" panose="020F0502020204030204"/>
              </a:rPr>
              <a:t>jako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uspješni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koševi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i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te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puno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pobjeda</a:t>
            </a:r>
            <a:endParaRPr lang="hr-HR" sz="1800" dirty="0" err="1">
              <a:cs typeface="Calibri" panose="020F0502020204030204"/>
            </a:endParaRPr>
          </a:p>
          <a:p>
            <a:pPr marL="0" indent="0">
              <a:buNone/>
            </a:pPr>
            <a:r>
              <a:rPr lang="hr-HR" sz="1800" dirty="0">
                <a:cs typeface="Calibri" panose="020F0502020204030204"/>
              </a:rPr>
              <a:t>-članovi kluba su uvijek sretni </a:t>
            </a:r>
          </a:p>
          <a:p>
            <a:pPr marL="0" indent="0">
              <a:buNone/>
            </a:pPr>
            <a:r>
              <a:rPr lang="hr-HR" sz="1800" dirty="0">
                <a:cs typeface="Calibri" panose="020F0502020204030204"/>
              </a:rPr>
              <a:t>te im je zabava bitnija nego </a:t>
            </a:r>
          </a:p>
          <a:p>
            <a:pPr marL="0" indent="0">
              <a:buNone/>
            </a:pPr>
            <a:r>
              <a:rPr lang="hr-HR" sz="1800" dirty="0">
                <a:cs typeface="Calibri" panose="020F0502020204030204"/>
              </a:rPr>
              <a:t>pobjeda</a:t>
            </a:r>
          </a:p>
        </p:txBody>
      </p:sp>
    </p:spTree>
    <p:extLst>
      <p:ext uri="{BB962C8B-B14F-4D97-AF65-F5344CB8AC3E}">
        <p14:creationId xmlns:p14="http://schemas.microsoft.com/office/powerpoint/2010/main" val="120098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321AC5-9F0C-A945-BCC0-59CC30C2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hr-HR" sz="5400">
                <a:solidFill>
                  <a:srgbClr val="FFFFFF"/>
                </a:solidFill>
              </a:rPr>
              <a:t>ZANIMLJIVE STVARI</a:t>
            </a:r>
            <a:endParaRPr lang="sr-Latn-RS" sz="54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3FADF7-E481-F747-9518-6602E357C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535" y="2805344"/>
            <a:ext cx="5254754" cy="52946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200" dirty="0"/>
              <a:t>dresovi: žuti</a:t>
            </a:r>
          </a:p>
          <a:p>
            <a:r>
              <a:rPr lang="hr-HR" sz="2200" dirty="0"/>
              <a:t>KK Jabuka igra te sudjeluje</a:t>
            </a:r>
            <a:endParaRPr lang="hr-HR" sz="2200" dirty="0">
              <a:cs typeface="Calibri"/>
            </a:endParaRPr>
          </a:p>
          <a:p>
            <a:pPr marL="0" indent="0">
              <a:buNone/>
            </a:pPr>
            <a:r>
              <a:rPr lang="hr-HR" sz="2200" dirty="0"/>
              <a:t> u utakmicama diljem Hrvatske</a:t>
            </a:r>
            <a:endParaRPr lang="sr-Latn-RS" sz="2200" dirty="0"/>
          </a:p>
        </p:txBody>
      </p:sp>
    </p:spTree>
    <p:extLst>
      <p:ext uri="{BB962C8B-B14F-4D97-AF65-F5344CB8AC3E}">
        <p14:creationId xmlns:p14="http://schemas.microsoft.com/office/powerpoint/2010/main" val="80546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401409-A38E-D544-8278-2F0A024D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10617992" cy="1173700"/>
          </a:xfrm>
        </p:spPr>
        <p:txBody>
          <a:bodyPr anchor="t"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                   HVALA NA PAŽNJI!!!!</a:t>
            </a:r>
            <a:endParaRPr lang="sr-Latn-RS" sz="4000" dirty="0">
              <a:solidFill>
                <a:schemeClr val="bg1"/>
              </a:solidFill>
            </a:endParaRPr>
          </a:p>
        </p:txBody>
      </p:sp>
      <p:pic>
        <p:nvPicPr>
          <p:cNvPr id="4" name="Picture 4" descr="Thank you note with a cup of coffee - ID: 107004">
            <a:extLst>
              <a:ext uri="{FF2B5EF4-FFF2-40B4-BE49-F238E27FC236}">
                <a16:creationId xmlns:a16="http://schemas.microsoft.com/office/drawing/2014/main" id="{095F6092-4673-487D-B59B-09F7888C7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0" r="-1" b="-1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707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Široki zaslon</PresentationFormat>
  <Paragraphs>20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KOŠARKAŠKI KLUB JABUKA</vt:lpstr>
      <vt:lpstr>ŽKK JABUKA ZAPREŠIĆ   -adresa: Janka Draškovića 39 -treninzi se odvijaju u sportskoj dvorani Zaprešić -adresa: Ulica Vladimira Novaka 88       </vt:lpstr>
      <vt:lpstr>DETALJI KLUBA</vt:lpstr>
      <vt:lpstr>TIMOVI</vt:lpstr>
      <vt:lpstr>ZANIMLJIVE STVARI</vt:lpstr>
      <vt:lpstr>                   HVALA NA PAŽNJI!!!!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Step</dc:creator>
  <cp:lastModifiedBy>Martina Stepić</cp:lastModifiedBy>
  <cp:revision>98</cp:revision>
  <dcterms:created xsi:type="dcterms:W3CDTF">2021-04-28T11:10:55Z</dcterms:created>
  <dcterms:modified xsi:type="dcterms:W3CDTF">2021-05-01T13:37:52Z</dcterms:modified>
</cp:coreProperties>
</file>