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4" r:id="rId6"/>
    <p:sldId id="263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ACB02C-8719-472C-8370-23E64D7E801F}" v="8" dt="2021-04-29T17:00:14.981"/>
    <p1510:client id="{D801A3C8-6A74-41A2-8F5F-8154D6239C74}" v="120" dt="2021-04-29T16:10:34.3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87211-DEC7-472B-9ABA-7FD0D55E2990}" type="datetimeFigureOut">
              <a:rPr lang="hr-HR" smtClean="0"/>
              <a:pPr/>
              <a:t>1.5.2021.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7C036-1354-4280-B792-BA55D64AA5B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7C036-1354-4280-B792-BA55D64AA5B5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D927CE4-FF88-4C9F-A34C-94BF0A32F0A2}" type="datetimeFigureOut">
              <a:rPr lang="hr-HR" smtClean="0"/>
              <a:pPr/>
              <a:t>1.5.2021.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AA91ED0-9EF3-47B4-9A40-44130BA321F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7CE4-FF88-4C9F-A34C-94BF0A32F0A2}" type="datetimeFigureOut">
              <a:rPr lang="hr-HR" smtClean="0"/>
              <a:pPr/>
              <a:t>1.5.2021.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91ED0-9EF3-47B4-9A40-44130BA321F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7CE4-FF88-4C9F-A34C-94BF0A32F0A2}" type="datetimeFigureOut">
              <a:rPr lang="hr-HR" smtClean="0"/>
              <a:pPr/>
              <a:t>1.5.2021.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91ED0-9EF3-47B4-9A40-44130BA321F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D927CE4-FF88-4C9F-A34C-94BF0A32F0A2}" type="datetimeFigureOut">
              <a:rPr lang="hr-HR" smtClean="0"/>
              <a:pPr/>
              <a:t>1.5.2021.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AA91ED0-9EF3-47B4-9A40-44130BA321F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D927CE4-FF88-4C9F-A34C-94BF0A32F0A2}" type="datetimeFigureOut">
              <a:rPr lang="hr-HR" smtClean="0"/>
              <a:pPr/>
              <a:t>1.5.2021.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AA91ED0-9EF3-47B4-9A40-44130BA321F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7CE4-FF88-4C9F-A34C-94BF0A32F0A2}" type="datetimeFigureOut">
              <a:rPr lang="hr-HR" smtClean="0"/>
              <a:pPr/>
              <a:t>1.5.2021.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91ED0-9EF3-47B4-9A40-44130BA321F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7CE4-FF88-4C9F-A34C-94BF0A32F0A2}" type="datetimeFigureOut">
              <a:rPr lang="hr-HR" smtClean="0"/>
              <a:pPr/>
              <a:t>1.5.2021.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91ED0-9EF3-47B4-9A40-44130BA321F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D927CE4-FF88-4C9F-A34C-94BF0A32F0A2}" type="datetimeFigureOut">
              <a:rPr lang="hr-HR" smtClean="0"/>
              <a:pPr/>
              <a:t>1.5.2021.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AA91ED0-9EF3-47B4-9A40-44130BA321F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7CE4-FF88-4C9F-A34C-94BF0A32F0A2}" type="datetimeFigureOut">
              <a:rPr lang="hr-HR" smtClean="0"/>
              <a:pPr/>
              <a:t>1.5.2021.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91ED0-9EF3-47B4-9A40-44130BA321F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D927CE4-FF88-4C9F-A34C-94BF0A32F0A2}" type="datetimeFigureOut">
              <a:rPr lang="hr-HR" smtClean="0"/>
              <a:pPr/>
              <a:t>1.5.2021.</a:t>
            </a:fld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AA91ED0-9EF3-47B4-9A40-44130BA321F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D927CE4-FF88-4C9F-A34C-94BF0A32F0A2}" type="datetimeFigureOut">
              <a:rPr lang="hr-HR" smtClean="0"/>
              <a:pPr/>
              <a:t>1.5.2021.</a:t>
            </a:fld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AA91ED0-9EF3-47B4-9A40-44130BA321F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D927CE4-FF88-4C9F-A34C-94BF0A32F0A2}" type="datetimeFigureOut">
              <a:rPr lang="hr-HR" smtClean="0"/>
              <a:pPr/>
              <a:t>1.5.2021.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AA91ED0-9EF3-47B4-9A40-44130BA321F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143000"/>
            <a:ext cx="6172200" cy="1894362"/>
          </a:xfrm>
        </p:spPr>
        <p:txBody>
          <a:bodyPr/>
          <a:lstStyle/>
          <a:p>
            <a:r>
              <a:rPr lang="hr-HR" dirty="0"/>
              <a:t>Kuglački Klub Zaprešić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2971800"/>
            <a:ext cx="6172200" cy="1371600"/>
          </a:xfrm>
        </p:spPr>
        <p:txBody>
          <a:bodyPr/>
          <a:lstStyle/>
          <a:p>
            <a:r>
              <a:rPr lang="hr-HR" dirty="0"/>
              <a:t>Lucija Jakovina, 7.e</a:t>
            </a:r>
          </a:p>
        </p:txBody>
      </p:sp>
      <p:pic>
        <p:nvPicPr>
          <p:cNvPr id="4" name="Picture 3" descr="header-fullwidth.jpg"/>
          <p:cNvPicPr>
            <a:picLocks noChangeAspect="1"/>
          </p:cNvPicPr>
          <p:nvPr/>
        </p:nvPicPr>
        <p:blipFill>
          <a:blip r:embed="rId2" cstate="print"/>
          <a:srcRect t="617" r="87786"/>
          <a:stretch>
            <a:fillRect/>
          </a:stretch>
        </p:blipFill>
        <p:spPr>
          <a:xfrm>
            <a:off x="5410200" y="4038600"/>
            <a:ext cx="2667000" cy="2683669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1143000"/>
          </a:xfrm>
        </p:spPr>
        <p:txBody>
          <a:bodyPr/>
          <a:lstStyle/>
          <a:p>
            <a:r>
              <a:rPr lang="hr-HR" dirty="0"/>
              <a:t>O Kuglačkom Klubu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r>
              <a:rPr lang="hr-HR" dirty="0"/>
              <a:t>25. studenoga 1979. g. na osnivačkoj skupštini osnovan je KK Zaprešić</a:t>
            </a:r>
          </a:p>
          <a:p>
            <a:r>
              <a:rPr lang="hr-HR" dirty="0"/>
              <a:t>prvi predsjednik bio je Mlinarić Željko</a:t>
            </a:r>
          </a:p>
          <a:p>
            <a:r>
              <a:rPr lang="hr-HR" dirty="0"/>
              <a:t>prvi treneri bili su Jauk Ivan i Konjević Milan</a:t>
            </a:r>
          </a:p>
          <a:p>
            <a:endParaRPr lang="hr-HR" dirty="0"/>
          </a:p>
        </p:txBody>
      </p:sp>
      <p:pic>
        <p:nvPicPr>
          <p:cNvPr id="4" name="Picture 3" descr="1980_seniori_14577157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429000"/>
            <a:ext cx="6001129" cy="312420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Prva natjecanja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službena natjecanja počeli su u 11 regionalnoj ligi</a:t>
            </a:r>
          </a:p>
          <a:p>
            <a:r>
              <a:rPr lang="hr-HR" dirty="0"/>
              <a:t>tadašnju ekipu sačinjavali su:</a:t>
            </a:r>
          </a:p>
          <a:p>
            <a:pPr>
              <a:buNone/>
            </a:pPr>
            <a:r>
              <a:rPr lang="hr-HR" dirty="0" err="1"/>
              <a:t>Balja</a:t>
            </a:r>
            <a:r>
              <a:rPr lang="hr-HR" dirty="0"/>
              <a:t> Josip</a:t>
            </a:r>
          </a:p>
          <a:p>
            <a:pPr>
              <a:buNone/>
            </a:pPr>
            <a:r>
              <a:rPr lang="hr-HR" dirty="0" err="1"/>
              <a:t>Čuljak</a:t>
            </a:r>
            <a:r>
              <a:rPr lang="hr-HR" dirty="0"/>
              <a:t> Mato </a:t>
            </a:r>
          </a:p>
          <a:p>
            <a:pPr>
              <a:buNone/>
            </a:pPr>
            <a:r>
              <a:rPr lang="hr-HR" dirty="0" err="1"/>
              <a:t>Franković</a:t>
            </a:r>
            <a:r>
              <a:rPr lang="hr-HR" dirty="0"/>
              <a:t> Zdenko</a:t>
            </a:r>
          </a:p>
          <a:p>
            <a:pPr>
              <a:buNone/>
            </a:pPr>
            <a:r>
              <a:rPr lang="hr-HR" dirty="0" err="1"/>
              <a:t>Oršić</a:t>
            </a:r>
            <a:r>
              <a:rPr lang="hr-HR" dirty="0"/>
              <a:t> Marijan </a:t>
            </a:r>
          </a:p>
          <a:p>
            <a:pPr>
              <a:buNone/>
            </a:pPr>
            <a:r>
              <a:rPr lang="hr-HR" dirty="0" err="1"/>
              <a:t>Gorjan</a:t>
            </a:r>
            <a:r>
              <a:rPr lang="hr-HR" dirty="0"/>
              <a:t> Ivan i drugi </a:t>
            </a:r>
          </a:p>
          <a:p>
            <a:r>
              <a:rPr lang="hr-HR" dirty="0"/>
              <a:t>dobro su napredovali kroz godine i već su 1996. g. bili u 1. regionalnoj ligi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hr-HR" dirty="0"/>
              <a:t>Uspjesi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6629400" cy="5254752"/>
          </a:xfrm>
        </p:spPr>
        <p:txBody>
          <a:bodyPr vert="horz" lIns="91440" tIns="45720" rIns="91440" bIns="45720" anchor="t">
            <a:normAutofit/>
          </a:bodyPr>
          <a:lstStyle/>
          <a:p>
            <a:r>
              <a:rPr lang="hr-HR" dirty="0"/>
              <a:t>prvaci 1. hrvatske lige: </a:t>
            </a:r>
          </a:p>
          <a:p>
            <a:pPr marL="0" indent="0">
              <a:buNone/>
            </a:pPr>
            <a:r>
              <a:rPr lang="hr-HR" dirty="0"/>
              <a:t>2013., 2014., 2015., 2016., 2018. i 2019. g.</a:t>
            </a:r>
          </a:p>
          <a:p>
            <a:r>
              <a:rPr lang="hr-HR" dirty="0"/>
              <a:t>osvajači Kupa Hrvatske: </a:t>
            </a:r>
          </a:p>
          <a:p>
            <a:pPr marL="0" indent="0">
              <a:buNone/>
            </a:pPr>
            <a:r>
              <a:rPr lang="hr-HR" dirty="0"/>
              <a:t>2013., 2015., 2016. i 2018. g.</a:t>
            </a:r>
          </a:p>
          <a:p>
            <a:r>
              <a:rPr lang="hr-HR" dirty="0"/>
              <a:t>osvajači Svjetskog kupa: 2018. g. </a:t>
            </a:r>
          </a:p>
          <a:p>
            <a:r>
              <a:rPr lang="hr-HR" dirty="0"/>
              <a:t>pobjednici Europskog kupa: 2017. g.</a:t>
            </a:r>
          </a:p>
          <a:p>
            <a:r>
              <a:rPr lang="hr-HR" dirty="0"/>
              <a:t>pobjednici Lige prvaka: 2019.g.</a:t>
            </a:r>
          </a:p>
          <a:p>
            <a:r>
              <a:rPr lang="hr-HR" dirty="0"/>
              <a:t>klub je više puta bio proglašen najboljom muškom ekipom u Zagrebačkoj županiji</a:t>
            </a:r>
          </a:p>
          <a:p>
            <a:r>
              <a:rPr lang="hr-HR" dirty="0"/>
              <a:t>u proteklih su 10 godina kuglači Kuglačkog kluba Zaprešić osvojili brojne pokale i pehare</a:t>
            </a:r>
          </a:p>
        </p:txBody>
      </p:sp>
      <p:pic>
        <p:nvPicPr>
          <p:cNvPr id="4" name="Picture 3" descr="U-zadnjih-10-godina-Kuglački-klub-Zaprešić-osvojio-je-brojne-pokale-i-pehare-1024x5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2363883"/>
            <a:ext cx="3057099" cy="1892490"/>
          </a:xfrm>
          <a:prstGeom prst="rect">
            <a:avLst/>
          </a:prstGeo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307" y="5394941"/>
            <a:ext cx="7467600" cy="544085"/>
          </a:xfrm>
        </p:spPr>
        <p:txBody>
          <a:bodyPr vert="horz" lIns="91440" tIns="45720" rIns="91440" bIns="45720" anchor="b">
            <a:normAutofit fontScale="90000"/>
          </a:bodyPr>
          <a:lstStyle/>
          <a:p>
            <a:r>
              <a:rPr lang="hr-HR" dirty="0"/>
              <a:t>Muška ekipa KK Zaprešić</a:t>
            </a:r>
          </a:p>
        </p:txBody>
      </p:sp>
      <p:pic>
        <p:nvPicPr>
          <p:cNvPr id="4" name="Content Placeholder 3" descr="sportasi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91182" y="1818677"/>
            <a:ext cx="5562600" cy="3505200"/>
          </a:xfr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b">
            <a:normAutofit/>
          </a:bodyPr>
          <a:lstStyle/>
          <a:p>
            <a:r>
              <a:rPr lang="hr-HR" dirty="0"/>
              <a:t>40. Obljetnica KK Zaprešić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25506"/>
            <a:ext cx="8235223" cy="5126815"/>
          </a:xfrm>
        </p:spPr>
        <p:txBody>
          <a:bodyPr vert="horz" lIns="91440" tIns="45720" rIns="91440" bIns="45720" anchor="t">
            <a:normAutofit/>
          </a:bodyPr>
          <a:lstStyle/>
          <a:p>
            <a:r>
              <a:rPr lang="hr-HR"/>
              <a:t>25.11.2019. g. KK Zaprešić proslavio je 40. obljetnicu</a:t>
            </a:r>
          </a:p>
          <a:p>
            <a:r>
              <a:rPr lang="vi-VN" dirty="0">
                <a:latin typeface="Times New Roman"/>
                <a:cs typeface="Times New Roman"/>
              </a:rPr>
              <a:t> 40 godina tijekom kojih je napravljena nevjerojatna promocija grada, sagrađena jedna od najboljih kuglana na svijetu, </a:t>
            </a:r>
            <a:r>
              <a:rPr lang="vi-VN" dirty="0" err="1">
                <a:latin typeface="Times New Roman"/>
                <a:cs typeface="Times New Roman"/>
              </a:rPr>
              <a:t>obarani</a:t>
            </a:r>
            <a:r>
              <a:rPr lang="vi-VN" dirty="0">
                <a:latin typeface="Times New Roman"/>
                <a:cs typeface="Times New Roman"/>
              </a:rPr>
              <a:t> </a:t>
            </a:r>
            <a:r>
              <a:rPr lang="vi-VN" dirty="0" err="1">
                <a:latin typeface="Times New Roman"/>
                <a:cs typeface="Times New Roman"/>
              </a:rPr>
              <a:t>razni</a:t>
            </a:r>
            <a:r>
              <a:rPr lang="vi-VN" dirty="0">
                <a:latin typeface="Times New Roman"/>
                <a:cs typeface="Times New Roman"/>
              </a:rPr>
              <a:t> </a:t>
            </a:r>
            <a:r>
              <a:rPr lang="vi-VN" dirty="0" err="1">
                <a:latin typeface="Times New Roman"/>
                <a:cs typeface="Times New Roman"/>
              </a:rPr>
              <a:t>rekordi</a:t>
            </a:r>
            <a:r>
              <a:rPr lang="vi-VN" dirty="0">
                <a:latin typeface="Times New Roman"/>
                <a:cs typeface="Times New Roman"/>
              </a:rPr>
              <a:t> i </a:t>
            </a:r>
            <a:r>
              <a:rPr lang="vi-VN" dirty="0" err="1">
                <a:latin typeface="Times New Roman"/>
                <a:cs typeface="Times New Roman"/>
              </a:rPr>
              <a:t>postignuti</a:t>
            </a:r>
            <a:r>
              <a:rPr lang="vi-VN" dirty="0">
                <a:latin typeface="Times New Roman"/>
                <a:cs typeface="Times New Roman"/>
              </a:rPr>
              <a:t> </a:t>
            </a:r>
            <a:r>
              <a:rPr lang="vi-VN" dirty="0" err="1">
                <a:latin typeface="Times New Roman"/>
                <a:cs typeface="Times New Roman"/>
              </a:rPr>
              <a:t>zavidni</a:t>
            </a:r>
            <a:r>
              <a:rPr lang="vi-VN" dirty="0">
                <a:latin typeface="Times New Roman"/>
                <a:cs typeface="Times New Roman"/>
              </a:rPr>
              <a:t> </a:t>
            </a:r>
            <a:r>
              <a:rPr lang="vi-VN" dirty="0" err="1">
                <a:latin typeface="Times New Roman"/>
                <a:cs typeface="Times New Roman"/>
              </a:rPr>
              <a:t>sportski</a:t>
            </a:r>
            <a:r>
              <a:rPr lang="vi-VN" dirty="0">
                <a:latin typeface="Times New Roman"/>
                <a:cs typeface="Times New Roman"/>
              </a:rPr>
              <a:t> </a:t>
            </a:r>
            <a:r>
              <a:rPr lang="vi-VN" dirty="0" err="1">
                <a:latin typeface="Times New Roman"/>
                <a:cs typeface="Times New Roman"/>
              </a:rPr>
              <a:t>rezultati</a:t>
            </a:r>
            <a:endParaRPr lang="hr-HR" dirty="0" err="1">
              <a:latin typeface="Times New Roman"/>
              <a:cs typeface="Times New Roman"/>
            </a:endParaRPr>
          </a:p>
        </p:txBody>
      </p:sp>
      <p:pic>
        <p:nvPicPr>
          <p:cNvPr id="4" name="Picture 3" descr="Dodijeljeno-Priznanje-kuglačkom-klubu-Zaprešić-za-uspješnih-prvih-40-godina-postojanja-1-1024x5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861" y="3734925"/>
            <a:ext cx="4379976" cy="2700528"/>
          </a:xfrm>
          <a:prstGeom prst="rect">
            <a:avLst/>
          </a:prstGeom>
        </p:spPr>
      </p:pic>
      <p:pic>
        <p:nvPicPr>
          <p:cNvPr id="5" name="Picture 4" descr="Dodijeljeno-priznanje-Ivanu-Škvorcu-za-izuzetan-doprinos-u-razvoju-Kuglačkog-kluba-Zaprešić-1024x5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4953000"/>
            <a:ext cx="3121152" cy="1734312"/>
          </a:xfrm>
          <a:prstGeom prst="rect">
            <a:avLst/>
          </a:prstGeom>
        </p:spPr>
      </p:pic>
      <p:pic>
        <p:nvPicPr>
          <p:cNvPr id="6" name="Picture 5" descr="Screen-Shot-2019-12-16-at-11.13.13-AM-1024x57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5576" y="3657600"/>
            <a:ext cx="2133600" cy="10668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Nova kuglana u Zaprešiću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r>
              <a:rPr lang="hr-HR" dirty="0"/>
              <a:t>5. svibnja 2018. g. službeno je otvorena nova </a:t>
            </a:r>
            <a:r>
              <a:rPr lang="hr-HR" dirty="0" err="1"/>
              <a:t>šestostazna</a:t>
            </a:r>
            <a:r>
              <a:rPr lang="hr-HR" dirty="0"/>
              <a:t> kuglana</a:t>
            </a:r>
          </a:p>
          <a:p>
            <a:r>
              <a:rPr lang="hr-HR" dirty="0"/>
              <a:t>u njoj se održao Svjetski kup i osvojili su 1. mjesto, što je najveći uspjeh u povijesti kluba</a:t>
            </a:r>
          </a:p>
        </p:txBody>
      </p:sp>
      <p:pic>
        <p:nvPicPr>
          <p:cNvPr id="5" name="Picture 4" descr="29597887_1999354267050429_104960658205991384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599" y="3290522"/>
            <a:ext cx="3962400" cy="271571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E960C080-AA79-4DC3-9E82-D5FFC2FFE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3355454"/>
            <a:ext cx="4191000" cy="2778304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Mlađe grupe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treneri vode brigu o najmlađima, te im organiziraju školu kuglanja i vode ih na razna natjecanja prema njihovom uzrastu</a:t>
            </a:r>
          </a:p>
          <a:p>
            <a:r>
              <a:rPr lang="hr-HR" dirty="0"/>
              <a:t>djeca se stavljaju u grupe po godina koje idu:</a:t>
            </a:r>
          </a:p>
          <a:p>
            <a:r>
              <a:rPr lang="hr-HR" dirty="0"/>
              <a:t>U-9</a:t>
            </a:r>
          </a:p>
          <a:p>
            <a:r>
              <a:rPr lang="hr-HR" dirty="0"/>
              <a:t>U-10</a:t>
            </a:r>
          </a:p>
          <a:p>
            <a:r>
              <a:rPr lang="hr-HR" dirty="0"/>
              <a:t>U-11</a:t>
            </a:r>
          </a:p>
          <a:p>
            <a:r>
              <a:rPr lang="hr-HR" dirty="0"/>
              <a:t>U-12</a:t>
            </a:r>
          </a:p>
          <a:p>
            <a:r>
              <a:rPr lang="hr-HR" dirty="0"/>
              <a:t>U-13 i sve tako do seniora</a:t>
            </a:r>
          </a:p>
          <a:p>
            <a:r>
              <a:rPr lang="hr-HR" dirty="0"/>
              <a:t>2019./2020. je bila uspješna za mališane, te su osvojili puno medalja i pehara i to im daje nadu za uspješan nastavak kuglanja u Zaprešiću</a:t>
            </a: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7467600" cy="1143000"/>
          </a:xfrm>
        </p:spPr>
        <p:txBody>
          <a:bodyPr/>
          <a:lstStyle/>
          <a:p>
            <a:r>
              <a:rPr lang="hr-HR" dirty="0"/>
              <a:t>Hvala Vam na pažnji </a:t>
            </a:r>
            <a:r>
              <a:rPr lang="hr-HR"/>
              <a:t>i strpljenju! </a:t>
            </a:r>
            <a:r>
              <a:rPr lang="hr-HR">
                <a:sym typeface="Wingdings" pitchFamily="2" charset="2"/>
              </a:rPr>
              <a:t></a:t>
            </a:r>
            <a:endParaRPr lang="hr-HR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C57601D-C624-4F16-830A-663989629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667000"/>
            <a:ext cx="4914900" cy="3332451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223</TotalTime>
  <Words>336</Words>
  <Application>Microsoft Office PowerPoint</Application>
  <PresentationFormat>Prikaz na zaslonu (4:3)</PresentationFormat>
  <Paragraphs>43</Paragraphs>
  <Slides>9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5" baseType="lpstr">
      <vt:lpstr>Calibri</vt:lpstr>
      <vt:lpstr>Century Schoolbook</vt:lpstr>
      <vt:lpstr>Times New Roman</vt:lpstr>
      <vt:lpstr>Wingdings</vt:lpstr>
      <vt:lpstr>Wingdings 2</vt:lpstr>
      <vt:lpstr>Oriel</vt:lpstr>
      <vt:lpstr>Kuglački Klub Zaprešić</vt:lpstr>
      <vt:lpstr>O Kuglačkom Klubu</vt:lpstr>
      <vt:lpstr>Prva natjecanja</vt:lpstr>
      <vt:lpstr>Uspjesi</vt:lpstr>
      <vt:lpstr>Muška ekipa KK Zaprešić</vt:lpstr>
      <vt:lpstr>40. Obljetnica KK Zaprešić</vt:lpstr>
      <vt:lpstr>Nova kuglana u Zaprešiću</vt:lpstr>
      <vt:lpstr>Mlađe grupe </vt:lpstr>
      <vt:lpstr>Hvala Vam na pažnji i strpljenju!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Kuglački Klub Zaprešić</dc:title>
  <dc:creator>OTKUP</dc:creator>
  <cp:lastModifiedBy>Martina Stepić</cp:lastModifiedBy>
  <cp:revision>51</cp:revision>
  <dcterms:created xsi:type="dcterms:W3CDTF">2021-04-28T08:53:56Z</dcterms:created>
  <dcterms:modified xsi:type="dcterms:W3CDTF">2021-05-01T13:37:18Z</dcterms:modified>
</cp:coreProperties>
</file>